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75" r:id="rId7"/>
    <p:sldId id="274" r:id="rId8"/>
    <p:sldId id="260" r:id="rId9"/>
    <p:sldId id="276" r:id="rId10"/>
    <p:sldId id="261" r:id="rId11"/>
    <p:sldId id="262" r:id="rId12"/>
    <p:sldId id="263" r:id="rId13"/>
    <p:sldId id="264" r:id="rId14"/>
    <p:sldId id="265" r:id="rId15"/>
    <p:sldId id="266" r:id="rId16"/>
    <p:sldId id="267" r:id="rId17"/>
    <p:sldId id="277" r:id="rId18"/>
    <p:sldId id="278" r:id="rId19"/>
    <p:sldId id="272" r:id="rId20"/>
    <p:sldId id="271" r:id="rId21"/>
    <p:sldId id="258" r:id="rId22"/>
    <p:sldId id="259" r:id="rId23"/>
    <p:sldId id="269" r:id="rId24"/>
    <p:sldId id="270" r:id="rId25"/>
    <p:sldId id="273" r:id="rId26"/>
    <p:sldId id="279"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48"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Kudlorz" userId="4be8a883-9afa-4f65-b9ed-16b44584ad67" providerId="ADAL" clId="{9B232A6F-039F-C544-80D9-B2E44189ADCC}"/>
    <pc:docChg chg="modSld">
      <pc:chgData name="Marie Kudlorz" userId="4be8a883-9afa-4f65-b9ed-16b44584ad67" providerId="ADAL" clId="{9B232A6F-039F-C544-80D9-B2E44189ADCC}" dt="2021-03-25T17:45:46.979" v="0" actId="1076"/>
      <pc:docMkLst>
        <pc:docMk/>
      </pc:docMkLst>
      <pc:sldChg chg="modSp">
        <pc:chgData name="Marie Kudlorz" userId="4be8a883-9afa-4f65-b9ed-16b44584ad67" providerId="ADAL" clId="{9B232A6F-039F-C544-80D9-B2E44189ADCC}" dt="2021-03-25T17:45:46.979" v="0" actId="1076"/>
        <pc:sldMkLst>
          <pc:docMk/>
          <pc:sldMk cId="468742163" sldId="256"/>
        </pc:sldMkLst>
        <pc:picChg chg="mod">
          <ac:chgData name="Marie Kudlorz" userId="4be8a883-9afa-4f65-b9ed-16b44584ad67" providerId="ADAL" clId="{9B232A6F-039F-C544-80D9-B2E44189ADCC}" dt="2021-03-25T17:45:46.979" v="0" actId="1076"/>
          <ac:picMkLst>
            <pc:docMk/>
            <pc:sldMk cId="468742163" sldId="256"/>
            <ac:picMk id="5" creationId="{22DECD6E-498A-47F8-82E8-23D7108FEC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57CAB-5788-44CF-8946-5511A5D0022F}" type="datetimeFigureOut">
              <a:rPr lang="de-DE" smtClean="0"/>
              <a:t>27.03.2021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B87F-C8C6-4C36-AA1B-662494D741E6}" type="slidenum">
              <a:rPr lang="de-DE" smtClean="0"/>
              <a:t>‹Nr.›</a:t>
            </a:fld>
            <a:endParaRPr lang="de-DE"/>
          </a:p>
        </p:txBody>
      </p:sp>
    </p:spTree>
    <p:extLst>
      <p:ext uri="{BB962C8B-B14F-4D97-AF65-F5344CB8AC3E}">
        <p14:creationId xmlns:p14="http://schemas.microsoft.com/office/powerpoint/2010/main" val="253499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6E65D-4788-4D4D-977B-E67B31A434A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458714F-18BF-43AE-B1E6-061373DEC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B08BD54-AD54-45A5-B1D0-366A736E8F58}"/>
              </a:ext>
            </a:extLst>
          </p:cNvPr>
          <p:cNvSpPr>
            <a:spLocks noGrp="1"/>
          </p:cNvSpPr>
          <p:nvPr>
            <p:ph type="dt" sz="half" idx="10"/>
          </p:nvPr>
        </p:nvSpPr>
        <p:spPr/>
        <p:txBody>
          <a:bodyPr/>
          <a:lstStyle/>
          <a:p>
            <a:fld id="{F6330841-24DA-42B0-A02D-A5CDFDD6DCE5}" type="datetime1">
              <a:rPr lang="de-DE" smtClean="0"/>
              <a:t>27.03.2021</a:t>
            </a:fld>
            <a:endParaRPr lang="de-DE"/>
          </a:p>
        </p:txBody>
      </p:sp>
      <p:sp>
        <p:nvSpPr>
          <p:cNvPr id="5" name="Fußzeilenplatzhalter 4">
            <a:extLst>
              <a:ext uri="{FF2B5EF4-FFF2-40B4-BE49-F238E27FC236}">
                <a16:creationId xmlns:a16="http://schemas.microsoft.com/office/drawing/2014/main" id="{40D78A92-9789-4908-B690-87D3A96CEC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24FA25-7B39-47D9-AFB0-95D6005944E0}"/>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139684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8B5F2-215C-4373-9AF2-D51E440FACC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558F110-CEB8-435E-9E18-CE0929D0BBB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0836CB-2751-4826-A64D-917D4A554D57}"/>
              </a:ext>
            </a:extLst>
          </p:cNvPr>
          <p:cNvSpPr>
            <a:spLocks noGrp="1"/>
          </p:cNvSpPr>
          <p:nvPr>
            <p:ph type="dt" sz="half" idx="10"/>
          </p:nvPr>
        </p:nvSpPr>
        <p:spPr/>
        <p:txBody>
          <a:bodyPr/>
          <a:lstStyle/>
          <a:p>
            <a:fld id="{6CD6015E-2C76-49CD-852B-75E58D88827F}" type="datetime1">
              <a:rPr lang="de-DE" smtClean="0"/>
              <a:t>27.03.2021</a:t>
            </a:fld>
            <a:endParaRPr lang="de-DE"/>
          </a:p>
        </p:txBody>
      </p:sp>
      <p:sp>
        <p:nvSpPr>
          <p:cNvPr id="5" name="Fußzeilenplatzhalter 4">
            <a:extLst>
              <a:ext uri="{FF2B5EF4-FFF2-40B4-BE49-F238E27FC236}">
                <a16:creationId xmlns:a16="http://schemas.microsoft.com/office/drawing/2014/main" id="{FAC2AA82-5799-419F-9EB4-EC5EDE21C1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89C25C-61CB-40FF-A227-2061CD896F84}"/>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343011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AAD48FE-C6B7-46F6-8E7D-6CD10376E64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C86370A-7186-47BE-B9F2-DE2E7E81EA9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3F5C37-894D-46F4-A33E-82A02A9E5064}"/>
              </a:ext>
            </a:extLst>
          </p:cNvPr>
          <p:cNvSpPr>
            <a:spLocks noGrp="1"/>
          </p:cNvSpPr>
          <p:nvPr>
            <p:ph type="dt" sz="half" idx="10"/>
          </p:nvPr>
        </p:nvSpPr>
        <p:spPr/>
        <p:txBody>
          <a:bodyPr/>
          <a:lstStyle/>
          <a:p>
            <a:fld id="{33DCB445-695C-42E0-AE94-D0683553EBEE}" type="datetime1">
              <a:rPr lang="de-DE" smtClean="0"/>
              <a:t>27.03.2021</a:t>
            </a:fld>
            <a:endParaRPr lang="de-DE"/>
          </a:p>
        </p:txBody>
      </p:sp>
      <p:sp>
        <p:nvSpPr>
          <p:cNvPr id="5" name="Fußzeilenplatzhalter 4">
            <a:extLst>
              <a:ext uri="{FF2B5EF4-FFF2-40B4-BE49-F238E27FC236}">
                <a16:creationId xmlns:a16="http://schemas.microsoft.com/office/drawing/2014/main" id="{B8FFCD1A-D53A-40A2-9DC3-6D23E0B0BA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3ED0AB-3D01-4981-B5AC-8C1608077223}"/>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215768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78A7D-E63A-4D0B-8707-223A1B1F378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2A4FA5A-366A-46C1-A47E-AADA0BCE997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14E5DE-5C6E-4182-91B9-1AC077728BD5}"/>
              </a:ext>
            </a:extLst>
          </p:cNvPr>
          <p:cNvSpPr>
            <a:spLocks noGrp="1"/>
          </p:cNvSpPr>
          <p:nvPr>
            <p:ph type="dt" sz="half" idx="10"/>
          </p:nvPr>
        </p:nvSpPr>
        <p:spPr/>
        <p:txBody>
          <a:bodyPr/>
          <a:lstStyle/>
          <a:p>
            <a:fld id="{7023F958-1832-419A-9B44-EE3B196325D1}" type="datetime1">
              <a:rPr lang="de-DE" smtClean="0"/>
              <a:t>27.03.2021</a:t>
            </a:fld>
            <a:endParaRPr lang="de-DE"/>
          </a:p>
        </p:txBody>
      </p:sp>
      <p:sp>
        <p:nvSpPr>
          <p:cNvPr id="5" name="Fußzeilenplatzhalter 4">
            <a:extLst>
              <a:ext uri="{FF2B5EF4-FFF2-40B4-BE49-F238E27FC236}">
                <a16:creationId xmlns:a16="http://schemas.microsoft.com/office/drawing/2014/main" id="{A0F204CD-A813-476E-9DAA-8C64B79952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2A31E9-E844-4BC4-949E-D6C88CD24BBE}"/>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381921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F6060-51B6-409C-B7B9-A2266A5606B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EE77242-4A5F-4135-8421-B5214A384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E4C6018-204E-4D9F-85D4-414FE70375F4}"/>
              </a:ext>
            </a:extLst>
          </p:cNvPr>
          <p:cNvSpPr>
            <a:spLocks noGrp="1"/>
          </p:cNvSpPr>
          <p:nvPr>
            <p:ph type="dt" sz="half" idx="10"/>
          </p:nvPr>
        </p:nvSpPr>
        <p:spPr/>
        <p:txBody>
          <a:bodyPr/>
          <a:lstStyle/>
          <a:p>
            <a:fld id="{537EB662-A23A-4354-A4F7-6DBE033AB981}" type="datetime1">
              <a:rPr lang="de-DE" smtClean="0"/>
              <a:t>27.03.2021</a:t>
            </a:fld>
            <a:endParaRPr lang="de-DE"/>
          </a:p>
        </p:txBody>
      </p:sp>
      <p:sp>
        <p:nvSpPr>
          <p:cNvPr id="5" name="Fußzeilenplatzhalter 4">
            <a:extLst>
              <a:ext uri="{FF2B5EF4-FFF2-40B4-BE49-F238E27FC236}">
                <a16:creationId xmlns:a16="http://schemas.microsoft.com/office/drawing/2014/main" id="{96F15BCF-7260-44B8-A20E-C42175227A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219656-22FC-46F9-98D6-2C00A4524CCA}"/>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32786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EE353-C947-4924-9467-1DFA1AC56C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6E245E-601B-40F7-9DCD-868DD26E078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1CDAA87-1C38-4266-A6FD-2163B390B37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6E3B84F-D1EF-4BC6-9E27-C24FA80BE59F}"/>
              </a:ext>
            </a:extLst>
          </p:cNvPr>
          <p:cNvSpPr>
            <a:spLocks noGrp="1"/>
          </p:cNvSpPr>
          <p:nvPr>
            <p:ph type="dt" sz="half" idx="10"/>
          </p:nvPr>
        </p:nvSpPr>
        <p:spPr/>
        <p:txBody>
          <a:bodyPr/>
          <a:lstStyle/>
          <a:p>
            <a:fld id="{FC0B1FC5-3890-467E-BD85-65702FB31BD0}" type="datetime1">
              <a:rPr lang="de-DE" smtClean="0"/>
              <a:t>27.03.2021</a:t>
            </a:fld>
            <a:endParaRPr lang="de-DE"/>
          </a:p>
        </p:txBody>
      </p:sp>
      <p:sp>
        <p:nvSpPr>
          <p:cNvPr id="6" name="Fußzeilenplatzhalter 5">
            <a:extLst>
              <a:ext uri="{FF2B5EF4-FFF2-40B4-BE49-F238E27FC236}">
                <a16:creationId xmlns:a16="http://schemas.microsoft.com/office/drawing/2014/main" id="{8DFA8293-EDC3-4BC6-930A-E0F8405C6E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9FB3A8-47FC-467E-A3D7-38F019C1557C}"/>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19260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C067-36F4-41A4-BB68-496CA759C4D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04E957B-CF4C-4CFF-A811-6291C9900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FCC51E2-916A-4C32-834D-125EAF77AF7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5D51787-710D-4F59-B393-EAF77CB7F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E818734-FE2D-402B-AE37-386E8C0EFA3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AC06ECE-FD0E-46F4-9C05-8EB001E51666}"/>
              </a:ext>
            </a:extLst>
          </p:cNvPr>
          <p:cNvSpPr>
            <a:spLocks noGrp="1"/>
          </p:cNvSpPr>
          <p:nvPr>
            <p:ph type="dt" sz="half" idx="10"/>
          </p:nvPr>
        </p:nvSpPr>
        <p:spPr/>
        <p:txBody>
          <a:bodyPr/>
          <a:lstStyle/>
          <a:p>
            <a:fld id="{3EC76E3E-BD0D-491D-8B4B-65F3841A61D9}" type="datetime1">
              <a:rPr lang="de-DE" smtClean="0"/>
              <a:t>27.03.2021</a:t>
            </a:fld>
            <a:endParaRPr lang="de-DE"/>
          </a:p>
        </p:txBody>
      </p:sp>
      <p:sp>
        <p:nvSpPr>
          <p:cNvPr id="8" name="Fußzeilenplatzhalter 7">
            <a:extLst>
              <a:ext uri="{FF2B5EF4-FFF2-40B4-BE49-F238E27FC236}">
                <a16:creationId xmlns:a16="http://schemas.microsoft.com/office/drawing/2014/main" id="{FA8C4A2C-790D-4660-8C96-34493B6B520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63C81FC-AB63-4E5E-9685-A737E98651A9}"/>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350460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455F6-66B3-4576-8253-8070A9CAF8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1B6F69E-A72B-4760-8E17-CA779735FD7B}"/>
              </a:ext>
            </a:extLst>
          </p:cNvPr>
          <p:cNvSpPr>
            <a:spLocks noGrp="1"/>
          </p:cNvSpPr>
          <p:nvPr>
            <p:ph type="dt" sz="half" idx="10"/>
          </p:nvPr>
        </p:nvSpPr>
        <p:spPr/>
        <p:txBody>
          <a:bodyPr/>
          <a:lstStyle/>
          <a:p>
            <a:fld id="{446CF655-3BCA-4AC6-AD65-114035037E3B}" type="datetime1">
              <a:rPr lang="de-DE" smtClean="0"/>
              <a:t>27.03.2021</a:t>
            </a:fld>
            <a:endParaRPr lang="de-DE"/>
          </a:p>
        </p:txBody>
      </p:sp>
      <p:sp>
        <p:nvSpPr>
          <p:cNvPr id="4" name="Fußzeilenplatzhalter 3">
            <a:extLst>
              <a:ext uri="{FF2B5EF4-FFF2-40B4-BE49-F238E27FC236}">
                <a16:creationId xmlns:a16="http://schemas.microsoft.com/office/drawing/2014/main" id="{E9AD5920-2AAF-48A6-821C-9DDE7FBD761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4E87533-FDEF-4094-B411-3A753B5594EA}"/>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216517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4A99170-2B78-4DCE-8657-B8C6F6F6330F}"/>
              </a:ext>
            </a:extLst>
          </p:cNvPr>
          <p:cNvSpPr>
            <a:spLocks noGrp="1"/>
          </p:cNvSpPr>
          <p:nvPr>
            <p:ph type="dt" sz="half" idx="10"/>
          </p:nvPr>
        </p:nvSpPr>
        <p:spPr/>
        <p:txBody>
          <a:bodyPr/>
          <a:lstStyle/>
          <a:p>
            <a:fld id="{3B4B0A6B-7B5A-4AAF-93EB-5CE9B10D6753}" type="datetime1">
              <a:rPr lang="de-DE" smtClean="0"/>
              <a:t>27.03.2021</a:t>
            </a:fld>
            <a:endParaRPr lang="de-DE"/>
          </a:p>
        </p:txBody>
      </p:sp>
      <p:sp>
        <p:nvSpPr>
          <p:cNvPr id="3" name="Fußzeilenplatzhalter 2">
            <a:extLst>
              <a:ext uri="{FF2B5EF4-FFF2-40B4-BE49-F238E27FC236}">
                <a16:creationId xmlns:a16="http://schemas.microsoft.com/office/drawing/2014/main" id="{BDB6D1AE-14C6-4C5E-BE9D-DCB4E5E66D2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072FEC4-9C48-40B4-82D8-C3CB1297C4B0}"/>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66787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A7387-1266-47F3-B8FE-F752417F52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73B9ECC-1C03-485B-97C1-517AE8A93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96FD27C-1670-49AB-8AF4-19551D976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106652-D5B0-4D4F-B7E6-7B3C96E749F2}"/>
              </a:ext>
            </a:extLst>
          </p:cNvPr>
          <p:cNvSpPr>
            <a:spLocks noGrp="1"/>
          </p:cNvSpPr>
          <p:nvPr>
            <p:ph type="dt" sz="half" idx="10"/>
          </p:nvPr>
        </p:nvSpPr>
        <p:spPr/>
        <p:txBody>
          <a:bodyPr/>
          <a:lstStyle/>
          <a:p>
            <a:fld id="{18FD1838-AB65-4E87-8231-7F22EBCBA92A}" type="datetime1">
              <a:rPr lang="de-DE" smtClean="0"/>
              <a:t>27.03.2021</a:t>
            </a:fld>
            <a:endParaRPr lang="de-DE"/>
          </a:p>
        </p:txBody>
      </p:sp>
      <p:sp>
        <p:nvSpPr>
          <p:cNvPr id="6" name="Fußzeilenplatzhalter 5">
            <a:extLst>
              <a:ext uri="{FF2B5EF4-FFF2-40B4-BE49-F238E27FC236}">
                <a16:creationId xmlns:a16="http://schemas.microsoft.com/office/drawing/2014/main" id="{0865FCA0-E9A2-4697-8852-C02EAE8F43A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380275-CB18-45ED-B796-0470CEC8161A}"/>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355007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1BBC5-3426-46FD-9E76-F803E5CF25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D4D824C-136D-4FE5-9E4A-8C810E9C6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601E0A3-D899-4559-80F2-77B11B34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A1D1E3F-9121-446B-97B2-702E15FD276F}"/>
              </a:ext>
            </a:extLst>
          </p:cNvPr>
          <p:cNvSpPr>
            <a:spLocks noGrp="1"/>
          </p:cNvSpPr>
          <p:nvPr>
            <p:ph type="dt" sz="half" idx="10"/>
          </p:nvPr>
        </p:nvSpPr>
        <p:spPr/>
        <p:txBody>
          <a:bodyPr/>
          <a:lstStyle/>
          <a:p>
            <a:fld id="{51936CAE-D92F-47C6-A200-45BB75DAEEA3}" type="datetime1">
              <a:rPr lang="de-DE" smtClean="0"/>
              <a:t>27.03.2021</a:t>
            </a:fld>
            <a:endParaRPr lang="de-DE"/>
          </a:p>
        </p:txBody>
      </p:sp>
      <p:sp>
        <p:nvSpPr>
          <p:cNvPr id="6" name="Fußzeilenplatzhalter 5">
            <a:extLst>
              <a:ext uri="{FF2B5EF4-FFF2-40B4-BE49-F238E27FC236}">
                <a16:creationId xmlns:a16="http://schemas.microsoft.com/office/drawing/2014/main" id="{25627475-A46C-4855-9D31-67BF943765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2DB095E-8141-46AB-8E7A-FC8DEE90EA76}"/>
              </a:ext>
            </a:extLst>
          </p:cNvPr>
          <p:cNvSpPr>
            <a:spLocks noGrp="1"/>
          </p:cNvSpPr>
          <p:nvPr>
            <p:ph type="sldNum" sz="quarter" idx="12"/>
          </p:nvPr>
        </p:nvSpPr>
        <p:spPr/>
        <p:txBody>
          <a:bodyPr/>
          <a:lstStyle/>
          <a:p>
            <a:fld id="{A13427A6-BF5A-49ED-9568-E27C260A48A6}" type="slidenum">
              <a:rPr lang="de-DE" smtClean="0"/>
              <a:t>‹Nr.›</a:t>
            </a:fld>
            <a:endParaRPr lang="de-DE"/>
          </a:p>
        </p:txBody>
      </p:sp>
    </p:spTree>
    <p:extLst>
      <p:ext uri="{BB962C8B-B14F-4D97-AF65-F5344CB8AC3E}">
        <p14:creationId xmlns:p14="http://schemas.microsoft.com/office/powerpoint/2010/main" val="249077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D4054A-3568-4783-83F2-7934A8D2D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0A9E31D-3707-4953-9CF9-E2E90E71A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B677B6-41E2-487F-BA46-F2890ADBC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D1FF1-9FAF-4B57-A5BC-E0FC822B7416}" type="datetime1">
              <a:rPr lang="de-DE" smtClean="0"/>
              <a:t>27.03.2021</a:t>
            </a:fld>
            <a:endParaRPr lang="de-DE"/>
          </a:p>
        </p:txBody>
      </p:sp>
      <p:sp>
        <p:nvSpPr>
          <p:cNvPr id="5" name="Fußzeilenplatzhalter 4">
            <a:extLst>
              <a:ext uri="{FF2B5EF4-FFF2-40B4-BE49-F238E27FC236}">
                <a16:creationId xmlns:a16="http://schemas.microsoft.com/office/drawing/2014/main" id="{9493BBE8-4A77-4113-B0DA-F5E9FAA64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AE269B2-AD13-4831-B7DC-DC69DB3DF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427A6-BF5A-49ED-9568-E27C260A48A6}" type="slidenum">
              <a:rPr lang="de-DE" smtClean="0"/>
              <a:t>‹Nr.›</a:t>
            </a:fld>
            <a:endParaRPr lang="de-DE"/>
          </a:p>
        </p:txBody>
      </p:sp>
    </p:spTree>
    <p:extLst>
      <p:ext uri="{BB962C8B-B14F-4D97-AF65-F5344CB8AC3E}">
        <p14:creationId xmlns:p14="http://schemas.microsoft.com/office/powerpoint/2010/main" val="89924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de/ostern-ei-osterei-kaninchen-ohren-3248883/"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commons.wikimedia.org/wiki/File:Emoji_u1f407.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freesvg.org/blue-lace-easter-egg-vector-im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drinnen enthält.&#10;&#10;Automatisch generierte Beschreibung">
            <a:extLst>
              <a:ext uri="{FF2B5EF4-FFF2-40B4-BE49-F238E27FC236}">
                <a16:creationId xmlns:a16="http://schemas.microsoft.com/office/drawing/2014/main" id="{22DECD6E-498A-47F8-82E8-23D7108FEC4A}"/>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59155" y="136525"/>
            <a:ext cx="12191980" cy="6857999"/>
          </a:xfrm>
          <a:prstGeom prst="rect">
            <a:avLst/>
          </a:prstGeom>
        </p:spPr>
      </p:pic>
      <p:sp>
        <p:nvSpPr>
          <p:cNvPr id="2" name="Titel 1">
            <a:extLst>
              <a:ext uri="{FF2B5EF4-FFF2-40B4-BE49-F238E27FC236}">
                <a16:creationId xmlns:a16="http://schemas.microsoft.com/office/drawing/2014/main" id="{986E46BE-172F-4B78-A806-2C929585190C}"/>
              </a:ext>
            </a:extLst>
          </p:cNvPr>
          <p:cNvSpPr>
            <a:spLocks noGrp="1"/>
          </p:cNvSpPr>
          <p:nvPr>
            <p:ph type="ctrTitle"/>
          </p:nvPr>
        </p:nvSpPr>
        <p:spPr>
          <a:xfrm>
            <a:off x="1688306" y="2583974"/>
            <a:ext cx="9144000" cy="2900518"/>
          </a:xfrm>
        </p:spPr>
        <p:txBody>
          <a:bodyPr>
            <a:normAutofit/>
          </a:bodyPr>
          <a:lstStyle/>
          <a:p>
            <a:r>
              <a:rPr lang="de-DE" dirty="0">
                <a:solidFill>
                  <a:srgbClr val="FFFFFF"/>
                </a:solidFill>
                <a:latin typeface="Algerian" panose="04020705040A02060702" pitchFamily="82" charset="0"/>
              </a:rPr>
              <a:t>Osterkarten</a:t>
            </a:r>
          </a:p>
        </p:txBody>
      </p:sp>
      <p:sp>
        <p:nvSpPr>
          <p:cNvPr id="3" name="Untertitel 2">
            <a:extLst>
              <a:ext uri="{FF2B5EF4-FFF2-40B4-BE49-F238E27FC236}">
                <a16:creationId xmlns:a16="http://schemas.microsoft.com/office/drawing/2014/main" id="{0AD4D53A-EDC5-467F-B014-0B12D6B2B2CB}"/>
              </a:ext>
            </a:extLst>
          </p:cNvPr>
          <p:cNvSpPr>
            <a:spLocks noGrp="1"/>
          </p:cNvSpPr>
          <p:nvPr>
            <p:ph type="subTitle" idx="1"/>
          </p:nvPr>
        </p:nvSpPr>
        <p:spPr>
          <a:xfrm>
            <a:off x="1524000" y="5416704"/>
            <a:ext cx="9144000" cy="1098395"/>
          </a:xfrm>
        </p:spPr>
        <p:txBody>
          <a:bodyPr>
            <a:normAutofit/>
          </a:bodyPr>
          <a:lstStyle/>
          <a:p>
            <a:r>
              <a:rPr lang="de-DE" dirty="0">
                <a:solidFill>
                  <a:srgbClr val="FFFFFF"/>
                </a:solidFill>
                <a:latin typeface="Footlight MT Light" panose="0204060206030A020304" pitchFamily="18" charset="0"/>
              </a:rPr>
              <a:t>Selber basteln</a:t>
            </a:r>
          </a:p>
        </p:txBody>
      </p:sp>
      <p:sp>
        <p:nvSpPr>
          <p:cNvPr id="6" name="Foliennummernplatzhalter 5">
            <a:extLst>
              <a:ext uri="{FF2B5EF4-FFF2-40B4-BE49-F238E27FC236}">
                <a16:creationId xmlns:a16="http://schemas.microsoft.com/office/drawing/2014/main" id="{D3F23FA8-169A-4F79-B09B-18CA96FC8DC2}"/>
              </a:ext>
            </a:extLst>
          </p:cNvPr>
          <p:cNvSpPr>
            <a:spLocks noGrp="1"/>
          </p:cNvSpPr>
          <p:nvPr>
            <p:ph type="sldNum" sz="quarter" idx="12"/>
          </p:nvPr>
        </p:nvSpPr>
        <p:spPr/>
        <p:txBody>
          <a:bodyPr/>
          <a:lstStyle/>
          <a:p>
            <a:fld id="{A13427A6-BF5A-49ED-9568-E27C260A48A6}" type="slidenum">
              <a:rPr lang="de-DE" smtClean="0"/>
              <a:t>1</a:t>
            </a:fld>
            <a:endParaRPr lang="de-DE"/>
          </a:p>
        </p:txBody>
      </p:sp>
    </p:spTree>
    <p:extLst>
      <p:ext uri="{BB962C8B-B14F-4D97-AF65-F5344CB8AC3E}">
        <p14:creationId xmlns:p14="http://schemas.microsoft.com/office/powerpoint/2010/main" val="468742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1DB68-4FE7-4163-8C99-481E5F5AF3E7}"/>
              </a:ext>
            </a:extLst>
          </p:cNvPr>
          <p:cNvSpPr>
            <a:spLocks noGrp="1"/>
          </p:cNvSpPr>
          <p:nvPr>
            <p:ph type="title"/>
          </p:nvPr>
        </p:nvSpPr>
        <p:spPr/>
        <p:txBody>
          <a:bodyPr/>
          <a:lstStyle/>
          <a:p>
            <a:r>
              <a:rPr lang="de-DE" dirty="0">
                <a:latin typeface="Algerian" panose="04020705040A02060702" pitchFamily="82" charset="0"/>
              </a:rPr>
              <a:t>4. Schritt</a:t>
            </a:r>
          </a:p>
        </p:txBody>
      </p:sp>
      <p:sp>
        <p:nvSpPr>
          <p:cNvPr id="3" name="Inhaltsplatzhalter 2">
            <a:extLst>
              <a:ext uri="{FF2B5EF4-FFF2-40B4-BE49-F238E27FC236}">
                <a16:creationId xmlns:a16="http://schemas.microsoft.com/office/drawing/2014/main" id="{E9CB02A1-F9B4-4144-93B3-475227393564}"/>
              </a:ext>
            </a:extLst>
          </p:cNvPr>
          <p:cNvSpPr>
            <a:spLocks noGrp="1"/>
          </p:cNvSpPr>
          <p:nvPr>
            <p:ph idx="1"/>
          </p:nvPr>
        </p:nvSpPr>
        <p:spPr>
          <a:xfrm>
            <a:off x="838200" y="1825625"/>
            <a:ext cx="3593555" cy="4351338"/>
          </a:xfrm>
        </p:spPr>
        <p:txBody>
          <a:bodyPr/>
          <a:lstStyle/>
          <a:p>
            <a:r>
              <a:rPr lang="de-DE" b="0" i="0" dirty="0">
                <a:solidFill>
                  <a:srgbClr val="464646"/>
                </a:solidFill>
                <a:effectLst/>
                <a:latin typeface="Footlight MT Light" panose="0204060206030A020304" pitchFamily="18" charset="0"/>
              </a:rPr>
              <a:t>Probiere verschiedene Farbkombinationen.</a:t>
            </a:r>
          </a:p>
          <a:p>
            <a:r>
              <a:rPr lang="de-DE" b="0" i="0" dirty="0">
                <a:solidFill>
                  <a:srgbClr val="464646"/>
                </a:solidFill>
                <a:effectLst/>
                <a:latin typeface="Footlight MT Light" panose="0204060206030A020304" pitchFamily="18" charset="0"/>
              </a:rPr>
              <a:t>Lass alles gut trocknen und schneide die Eier dann aus.</a:t>
            </a:r>
            <a:endParaRPr lang="de-DE" dirty="0">
              <a:latin typeface="Footlight MT Light" panose="0204060206030A020304" pitchFamily="18" charset="0"/>
            </a:endParaRPr>
          </a:p>
        </p:txBody>
      </p:sp>
      <p:pic>
        <p:nvPicPr>
          <p:cNvPr id="7170" name="Picture 2">
            <a:extLst>
              <a:ext uri="{FF2B5EF4-FFF2-40B4-BE49-F238E27FC236}">
                <a16:creationId xmlns:a16="http://schemas.microsoft.com/office/drawing/2014/main" id="{EE473457-1D4A-4F8E-9030-6D1ED42E4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6F204991-4FEC-41EB-AC9E-76D23B6E919E}"/>
              </a:ext>
            </a:extLst>
          </p:cNvPr>
          <p:cNvSpPr>
            <a:spLocks noGrp="1"/>
          </p:cNvSpPr>
          <p:nvPr>
            <p:ph type="sldNum" sz="quarter" idx="12"/>
          </p:nvPr>
        </p:nvSpPr>
        <p:spPr/>
        <p:txBody>
          <a:bodyPr/>
          <a:lstStyle/>
          <a:p>
            <a:fld id="{A13427A6-BF5A-49ED-9568-E27C260A48A6}" type="slidenum">
              <a:rPr lang="de-DE" smtClean="0"/>
              <a:t>10</a:t>
            </a:fld>
            <a:endParaRPr lang="de-DE"/>
          </a:p>
        </p:txBody>
      </p:sp>
    </p:spTree>
    <p:extLst>
      <p:ext uri="{BB962C8B-B14F-4D97-AF65-F5344CB8AC3E}">
        <p14:creationId xmlns:p14="http://schemas.microsoft.com/office/powerpoint/2010/main" val="257598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47A80E03-50DE-4594-9AB1-6FC35844279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76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95850D1F-A512-490E-8A8F-E6A360A97A04}"/>
              </a:ext>
            </a:extLst>
          </p:cNvPr>
          <p:cNvSpPr>
            <a:spLocks noGrp="1"/>
          </p:cNvSpPr>
          <p:nvPr>
            <p:ph type="title"/>
          </p:nvPr>
        </p:nvSpPr>
        <p:spPr>
          <a:xfrm>
            <a:off x="901831" y="398395"/>
            <a:ext cx="4803636" cy="1311664"/>
          </a:xfrm>
        </p:spPr>
        <p:txBody>
          <a:bodyPr>
            <a:normAutofit/>
          </a:bodyPr>
          <a:lstStyle/>
          <a:p>
            <a:r>
              <a:rPr lang="de-DE" dirty="0">
                <a:solidFill>
                  <a:srgbClr val="000000"/>
                </a:solidFill>
                <a:latin typeface="Algerian" panose="04020705040A02060702" pitchFamily="82" charset="0"/>
              </a:rPr>
              <a:t>5. Schritt</a:t>
            </a:r>
          </a:p>
        </p:txBody>
      </p:sp>
      <p:sp>
        <p:nvSpPr>
          <p:cNvPr id="3" name="Inhaltsplatzhalter 2">
            <a:extLst>
              <a:ext uri="{FF2B5EF4-FFF2-40B4-BE49-F238E27FC236}">
                <a16:creationId xmlns:a16="http://schemas.microsoft.com/office/drawing/2014/main" id="{BABE08B1-F45F-4873-80AD-F582E9619B97}"/>
              </a:ext>
            </a:extLst>
          </p:cNvPr>
          <p:cNvSpPr>
            <a:spLocks noGrp="1"/>
          </p:cNvSpPr>
          <p:nvPr>
            <p:ph idx="1"/>
          </p:nvPr>
        </p:nvSpPr>
        <p:spPr>
          <a:xfrm>
            <a:off x="734368" y="1710059"/>
            <a:ext cx="5062870" cy="3788830"/>
          </a:xfrm>
        </p:spPr>
        <p:txBody>
          <a:bodyPr anchor="ctr">
            <a:noAutofit/>
          </a:bodyPr>
          <a:lstStyle/>
          <a:p>
            <a:pPr marL="0" indent="0">
              <a:buNone/>
            </a:pPr>
            <a:r>
              <a:rPr lang="de-DE" b="0" i="0" dirty="0">
                <a:solidFill>
                  <a:srgbClr val="000000"/>
                </a:solidFill>
                <a:effectLst/>
                <a:latin typeface="Footlight MT Light" panose="0204060206030A020304" pitchFamily="18" charset="0"/>
                <a:sym typeface="Wingdings" panose="05000000000000000000" pitchFamily="2" charset="2"/>
              </a:rPr>
              <a:t> </a:t>
            </a:r>
            <a:r>
              <a:rPr lang="de-DE" b="0" i="0" dirty="0">
                <a:solidFill>
                  <a:srgbClr val="000000"/>
                </a:solidFill>
                <a:effectLst/>
                <a:latin typeface="Footlight MT Light" panose="0204060206030A020304" pitchFamily="18" charset="0"/>
              </a:rPr>
              <a:t>übertrage anschließend vorsichtig deinen Entwurf auf das getrocknete Ei. Achte darauf, mit deinem Bleistift nicht aufzudrücken, so dass du Bleistiftspuren wieder radieren kannst. Ich empfehle dir ein weiches Radiergummi zu verwenden, mit dem du ganz sachte radieren kannst.</a:t>
            </a:r>
            <a:endParaRPr lang="de-DE" dirty="0">
              <a:solidFill>
                <a:srgbClr val="000000"/>
              </a:solidFill>
              <a:latin typeface="Footlight MT Light" panose="0204060206030A020304" pitchFamily="18" charset="0"/>
            </a:endParaRPr>
          </a:p>
        </p:txBody>
      </p:sp>
      <p:sp>
        <p:nvSpPr>
          <p:cNvPr id="4" name="Foliennummernplatzhalter 3">
            <a:extLst>
              <a:ext uri="{FF2B5EF4-FFF2-40B4-BE49-F238E27FC236}">
                <a16:creationId xmlns:a16="http://schemas.microsoft.com/office/drawing/2014/main" id="{4BEF0758-1A87-48E0-AA10-886BEC8A13A4}"/>
              </a:ext>
            </a:extLst>
          </p:cNvPr>
          <p:cNvSpPr>
            <a:spLocks noGrp="1"/>
          </p:cNvSpPr>
          <p:nvPr>
            <p:ph type="sldNum" sz="quarter" idx="12"/>
          </p:nvPr>
        </p:nvSpPr>
        <p:spPr>
          <a:xfrm>
            <a:off x="10825930" y="6223702"/>
            <a:ext cx="570728" cy="314067"/>
          </a:xfrm>
        </p:spPr>
        <p:txBody>
          <a:bodyPr>
            <a:normAutofit/>
          </a:bodyPr>
          <a:lstStyle/>
          <a:p>
            <a:pPr>
              <a:spcAft>
                <a:spcPts val="600"/>
              </a:spcAft>
            </a:pPr>
            <a:fld id="{A13427A6-BF5A-49ED-9568-E27C260A48A6}" type="slidenum">
              <a:rPr lang="de-DE" sz="1100">
                <a:solidFill>
                  <a:srgbClr val="FFFFFF"/>
                </a:solidFill>
              </a:rPr>
              <a:pPr>
                <a:spcAft>
                  <a:spcPts val="600"/>
                </a:spcAft>
              </a:pPr>
              <a:t>11</a:t>
            </a:fld>
            <a:endParaRPr lang="de-DE" sz="1100">
              <a:solidFill>
                <a:srgbClr val="FFFFFF"/>
              </a:solidFill>
            </a:endParaRPr>
          </a:p>
        </p:txBody>
      </p:sp>
    </p:spTree>
    <p:extLst>
      <p:ext uri="{BB962C8B-B14F-4D97-AF65-F5344CB8AC3E}">
        <p14:creationId xmlns:p14="http://schemas.microsoft.com/office/powerpoint/2010/main" val="220064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3AAF5F9-71F9-4CFD-B296-B244D455E89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676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441AE1BD-8386-4EE7-995D-517B8391A110}"/>
              </a:ext>
            </a:extLst>
          </p:cNvPr>
          <p:cNvSpPr>
            <a:spLocks noGrp="1"/>
          </p:cNvSpPr>
          <p:nvPr>
            <p:ph type="title"/>
          </p:nvPr>
        </p:nvSpPr>
        <p:spPr>
          <a:xfrm>
            <a:off x="576155" y="84914"/>
            <a:ext cx="4803636" cy="1311664"/>
          </a:xfrm>
        </p:spPr>
        <p:txBody>
          <a:bodyPr>
            <a:normAutofit/>
          </a:bodyPr>
          <a:lstStyle/>
          <a:p>
            <a:r>
              <a:rPr lang="de-DE" dirty="0">
                <a:solidFill>
                  <a:srgbClr val="000000"/>
                </a:solidFill>
                <a:latin typeface="Algerian" panose="04020705040A02060702" pitchFamily="82" charset="0"/>
              </a:rPr>
              <a:t>6. Schritt</a:t>
            </a:r>
          </a:p>
        </p:txBody>
      </p:sp>
      <p:sp>
        <p:nvSpPr>
          <p:cNvPr id="3" name="Inhaltsplatzhalter 2">
            <a:extLst>
              <a:ext uri="{FF2B5EF4-FFF2-40B4-BE49-F238E27FC236}">
                <a16:creationId xmlns:a16="http://schemas.microsoft.com/office/drawing/2014/main" id="{74897068-782C-4AEE-B52B-449266A5F50A}"/>
              </a:ext>
            </a:extLst>
          </p:cNvPr>
          <p:cNvSpPr>
            <a:spLocks noGrp="1"/>
          </p:cNvSpPr>
          <p:nvPr>
            <p:ph idx="1"/>
          </p:nvPr>
        </p:nvSpPr>
        <p:spPr>
          <a:xfrm>
            <a:off x="490847" y="1885066"/>
            <a:ext cx="5354581" cy="3788830"/>
          </a:xfrm>
        </p:spPr>
        <p:txBody>
          <a:bodyPr anchor="ctr">
            <a:noAutofit/>
          </a:bodyPr>
          <a:lstStyle/>
          <a:p>
            <a:pPr marL="0" indent="0">
              <a:buNone/>
            </a:pPr>
            <a:r>
              <a:rPr lang="de-DE" b="0" i="0" dirty="0">
                <a:solidFill>
                  <a:srgbClr val="000000"/>
                </a:solidFill>
                <a:effectLst/>
                <a:latin typeface="Footlight MT Light" panose="0204060206030A020304" pitchFamily="18" charset="0"/>
                <a:sym typeface="Wingdings" panose="05000000000000000000" pitchFamily="2" charset="2"/>
              </a:rPr>
              <a:t> </a:t>
            </a:r>
            <a:r>
              <a:rPr lang="de-DE" b="0" i="0" dirty="0">
                <a:solidFill>
                  <a:srgbClr val="000000"/>
                </a:solidFill>
                <a:effectLst/>
                <a:latin typeface="Footlight MT Light" panose="0204060206030A020304" pitchFamily="18" charset="0"/>
              </a:rPr>
              <a:t>Mit einem Fineliner kannst du nun die Schrift </a:t>
            </a:r>
            <a:r>
              <a:rPr lang="de-DE" b="0" i="0" dirty="0" err="1">
                <a:solidFill>
                  <a:srgbClr val="000000"/>
                </a:solidFill>
                <a:effectLst/>
                <a:latin typeface="Footlight MT Light" panose="0204060206030A020304" pitchFamily="18" charset="0"/>
              </a:rPr>
              <a:t>lettern</a:t>
            </a:r>
            <a:r>
              <a:rPr lang="de-DE" b="0" i="0" dirty="0">
                <a:solidFill>
                  <a:srgbClr val="000000"/>
                </a:solidFill>
                <a:effectLst/>
                <a:latin typeface="Footlight MT Light" panose="0204060206030A020304" pitchFamily="18" charset="0"/>
              </a:rPr>
              <a:t>. Du kannst aber natürlich auch verschiedene Marker oder Gelstifte nutzen. Schau einfach, was dir gefällt. Mit einem weißen </a:t>
            </a:r>
            <a:r>
              <a:rPr lang="de-DE" b="0" i="0" dirty="0" err="1">
                <a:solidFill>
                  <a:srgbClr val="000000"/>
                </a:solidFill>
                <a:effectLst/>
                <a:latin typeface="Footlight MT Light" panose="0204060206030A020304" pitchFamily="18" charset="0"/>
              </a:rPr>
              <a:t>Gelstift</a:t>
            </a:r>
            <a:r>
              <a:rPr lang="de-DE" b="0" i="0" dirty="0">
                <a:solidFill>
                  <a:srgbClr val="000000"/>
                </a:solidFill>
                <a:effectLst/>
                <a:latin typeface="Footlight MT Light" panose="0204060206030A020304" pitchFamily="18" charset="0"/>
              </a:rPr>
              <a:t> kannst du zudem kleine Lichtpunkte oder -linien auf die Schrift malen.</a:t>
            </a:r>
            <a:endParaRPr lang="de-DE" dirty="0">
              <a:solidFill>
                <a:srgbClr val="000000"/>
              </a:solidFill>
              <a:latin typeface="Footlight MT Light" panose="0204060206030A020304" pitchFamily="18" charset="0"/>
            </a:endParaRPr>
          </a:p>
        </p:txBody>
      </p:sp>
      <p:sp>
        <p:nvSpPr>
          <p:cNvPr id="4" name="Foliennummernplatzhalter 3">
            <a:extLst>
              <a:ext uri="{FF2B5EF4-FFF2-40B4-BE49-F238E27FC236}">
                <a16:creationId xmlns:a16="http://schemas.microsoft.com/office/drawing/2014/main" id="{BE5DB68A-7CC5-450D-82DD-45608599373E}"/>
              </a:ext>
            </a:extLst>
          </p:cNvPr>
          <p:cNvSpPr>
            <a:spLocks noGrp="1"/>
          </p:cNvSpPr>
          <p:nvPr>
            <p:ph type="sldNum" sz="quarter" idx="12"/>
          </p:nvPr>
        </p:nvSpPr>
        <p:spPr>
          <a:xfrm>
            <a:off x="10825930" y="6223702"/>
            <a:ext cx="570728" cy="314067"/>
          </a:xfrm>
        </p:spPr>
        <p:txBody>
          <a:bodyPr>
            <a:normAutofit/>
          </a:bodyPr>
          <a:lstStyle/>
          <a:p>
            <a:pPr>
              <a:spcAft>
                <a:spcPts val="600"/>
              </a:spcAft>
            </a:pPr>
            <a:fld id="{A13427A6-BF5A-49ED-9568-E27C260A48A6}" type="slidenum">
              <a:rPr lang="de-DE" sz="1100">
                <a:solidFill>
                  <a:srgbClr val="FFFFFF"/>
                </a:solidFill>
              </a:rPr>
              <a:pPr>
                <a:spcAft>
                  <a:spcPts val="600"/>
                </a:spcAft>
              </a:pPr>
              <a:t>12</a:t>
            </a:fld>
            <a:endParaRPr lang="de-DE" sz="1100">
              <a:solidFill>
                <a:srgbClr val="FFFFFF"/>
              </a:solidFill>
            </a:endParaRPr>
          </a:p>
        </p:txBody>
      </p:sp>
    </p:spTree>
    <p:extLst>
      <p:ext uri="{BB962C8B-B14F-4D97-AF65-F5344CB8AC3E}">
        <p14:creationId xmlns:p14="http://schemas.microsoft.com/office/powerpoint/2010/main" val="380663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74" name="Rectangle 73">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75" name="Rectangle 74">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el 1">
            <a:extLst>
              <a:ext uri="{FF2B5EF4-FFF2-40B4-BE49-F238E27FC236}">
                <a16:creationId xmlns:a16="http://schemas.microsoft.com/office/drawing/2014/main" id="{A6B51AD4-3904-433F-B6F8-E3B24C5296C9}"/>
              </a:ext>
            </a:extLst>
          </p:cNvPr>
          <p:cNvSpPr>
            <a:spLocks noGrp="1"/>
          </p:cNvSpPr>
          <p:nvPr>
            <p:ph type="title"/>
          </p:nvPr>
        </p:nvSpPr>
        <p:spPr>
          <a:xfrm>
            <a:off x="765051" y="662400"/>
            <a:ext cx="4516505" cy="1492132"/>
          </a:xfrm>
        </p:spPr>
        <p:txBody>
          <a:bodyPr anchor="t">
            <a:normAutofit/>
          </a:bodyPr>
          <a:lstStyle/>
          <a:p>
            <a:r>
              <a:rPr lang="de-DE" dirty="0">
                <a:latin typeface="Algerian" panose="04020705040A02060702" pitchFamily="82" charset="0"/>
              </a:rPr>
              <a:t>7. Schritt</a:t>
            </a:r>
          </a:p>
        </p:txBody>
      </p:sp>
      <p:sp>
        <p:nvSpPr>
          <p:cNvPr id="3" name="Inhaltsplatzhalter 2">
            <a:extLst>
              <a:ext uri="{FF2B5EF4-FFF2-40B4-BE49-F238E27FC236}">
                <a16:creationId xmlns:a16="http://schemas.microsoft.com/office/drawing/2014/main" id="{3FF54DEC-3CB6-494E-8397-3E8131549AC8}"/>
              </a:ext>
            </a:extLst>
          </p:cNvPr>
          <p:cNvSpPr>
            <a:spLocks noGrp="1"/>
          </p:cNvSpPr>
          <p:nvPr>
            <p:ph idx="1"/>
          </p:nvPr>
        </p:nvSpPr>
        <p:spPr>
          <a:xfrm>
            <a:off x="828304" y="1506600"/>
            <a:ext cx="4669098" cy="3844800"/>
          </a:xfrm>
        </p:spPr>
        <p:txBody>
          <a:bodyPr>
            <a:noAutofit/>
          </a:bodyPr>
          <a:lstStyle/>
          <a:p>
            <a:pPr>
              <a:buFont typeface="Wingdings" panose="05000000000000000000" pitchFamily="2" charset="2"/>
              <a:buChar char="F"/>
            </a:pPr>
            <a:r>
              <a:rPr lang="de-DE" sz="3600" b="0" i="0" dirty="0">
                <a:solidFill>
                  <a:schemeClr val="tx1">
                    <a:alpha val="60000"/>
                  </a:schemeClr>
                </a:solidFill>
                <a:effectLst/>
                <a:latin typeface="Footlight MT Light" panose="0204060206030A020304" pitchFamily="18" charset="0"/>
              </a:rPr>
              <a:t>Klebe nun die Eier auf einen farbigen oder gemusterten Karton. </a:t>
            </a:r>
          </a:p>
          <a:p>
            <a:pPr>
              <a:buFont typeface="Wingdings" panose="05000000000000000000" pitchFamily="2" charset="2"/>
              <a:buChar char="F"/>
            </a:pPr>
            <a:r>
              <a:rPr lang="de-DE" sz="3600" b="0" i="0" dirty="0">
                <a:solidFill>
                  <a:schemeClr val="tx1">
                    <a:alpha val="60000"/>
                  </a:schemeClr>
                </a:solidFill>
                <a:effectLst/>
                <a:latin typeface="Footlight MT Light" panose="0204060206030A020304" pitchFamily="18" charset="0"/>
              </a:rPr>
              <a:t>Diesen klebst du dann auf die Karte.  Alternativ kannst du kleine 3D-Klebepads auf die Rückseite der Eier befestigen.</a:t>
            </a:r>
            <a:endParaRPr lang="de-DE" sz="3600" dirty="0">
              <a:solidFill>
                <a:schemeClr val="tx1">
                  <a:alpha val="60000"/>
                </a:schemeClr>
              </a:solidFill>
              <a:latin typeface="Footlight MT Light" panose="0204060206030A020304" pitchFamily="18" charset="0"/>
            </a:endParaRPr>
          </a:p>
        </p:txBody>
      </p:sp>
      <p:sp>
        <p:nvSpPr>
          <p:cNvPr id="4" name="Foliennummernplatzhalter 3">
            <a:extLst>
              <a:ext uri="{FF2B5EF4-FFF2-40B4-BE49-F238E27FC236}">
                <a16:creationId xmlns:a16="http://schemas.microsoft.com/office/drawing/2014/main" id="{5C016B3C-C0AF-4926-B967-F317B827A3DB}"/>
              </a:ext>
            </a:extLst>
          </p:cNvPr>
          <p:cNvSpPr>
            <a:spLocks noGrp="1"/>
          </p:cNvSpPr>
          <p:nvPr>
            <p:ph type="sldNum" sz="quarter" idx="12"/>
          </p:nvPr>
        </p:nvSpPr>
        <p:spPr>
          <a:xfrm>
            <a:off x="7772400" y="6373368"/>
            <a:ext cx="527765" cy="345796"/>
          </a:xfrm>
        </p:spPr>
        <p:txBody>
          <a:bodyPr>
            <a:normAutofit/>
          </a:bodyPr>
          <a:lstStyle/>
          <a:p>
            <a:pPr>
              <a:spcAft>
                <a:spcPts val="600"/>
              </a:spcAft>
            </a:pPr>
            <a:fld id="{A13427A6-BF5A-49ED-9568-E27C260A48A6}" type="slidenum">
              <a:rPr lang="de-DE">
                <a:solidFill>
                  <a:schemeClr val="tx1">
                    <a:alpha val="70000"/>
                  </a:schemeClr>
                </a:solidFill>
              </a:rPr>
              <a:pPr>
                <a:spcAft>
                  <a:spcPts val="600"/>
                </a:spcAft>
              </a:pPr>
              <a:t>13</a:t>
            </a:fld>
            <a:endParaRPr lang="de-DE">
              <a:solidFill>
                <a:schemeClr val="tx1">
                  <a:alpha val="70000"/>
                </a:schemeClr>
              </a:solidFill>
            </a:endParaRPr>
          </a:p>
        </p:txBody>
      </p:sp>
      <p:sp>
        <p:nvSpPr>
          <p:cNvPr id="77" name="Freeform: Shape 76">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a:extLst>
              <a:ext uri="{FF2B5EF4-FFF2-40B4-BE49-F238E27FC236}">
                <a16:creationId xmlns:a16="http://schemas.microsoft.com/office/drawing/2014/main" id="{3666FF1D-F401-4D8A-B334-65990F1BBB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1"/>
          <a:stretch/>
        </p:blipFill>
        <p:spPr bwMode="auto">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3748E5E-EEA6-443F-9090-BDA2512A4B1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err="1">
                <a:solidFill>
                  <a:srgbClr val="FFFFFF"/>
                </a:solidFill>
                <a:latin typeface="Algerian" panose="04020705040A02060702" pitchFamily="82" charset="0"/>
              </a:rPr>
              <a:t>Fertig</a:t>
            </a:r>
            <a:r>
              <a:rPr lang="en-US" kern="1200" dirty="0">
                <a:solidFill>
                  <a:srgbClr val="FFFFFF"/>
                </a:solidFill>
                <a:latin typeface="Algerian" panose="04020705040A02060702" pitchFamily="82" charset="0"/>
              </a:rPr>
              <a:t>!!!</a:t>
            </a:r>
          </a:p>
        </p:txBody>
      </p:sp>
      <p:sp>
        <p:nvSpPr>
          <p:cNvPr id="4" name="Foliennummernplatzhalter 3">
            <a:extLst>
              <a:ext uri="{FF2B5EF4-FFF2-40B4-BE49-F238E27FC236}">
                <a16:creationId xmlns:a16="http://schemas.microsoft.com/office/drawing/2014/main" id="{E15B9949-D525-4925-B089-01D4441DAA2E}"/>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A13427A6-BF5A-49ED-9568-E27C260A48A6}" type="slidenum">
              <a:rPr lang="en-US" sz="1000">
                <a:solidFill>
                  <a:srgbClr val="898989"/>
                </a:solidFill>
              </a:rPr>
              <a:pPr>
                <a:spcAft>
                  <a:spcPts val="600"/>
                </a:spcAft>
              </a:pPr>
              <a:t>14</a:t>
            </a:fld>
            <a:endParaRPr lang="en-US" sz="1000">
              <a:solidFill>
                <a:srgbClr val="898989"/>
              </a:solidFill>
            </a:endParaRPr>
          </a:p>
        </p:txBody>
      </p:sp>
      <p:pic>
        <p:nvPicPr>
          <p:cNvPr id="6" name="Grafik 5">
            <a:extLst>
              <a:ext uri="{FF2B5EF4-FFF2-40B4-BE49-F238E27FC236}">
                <a16:creationId xmlns:a16="http://schemas.microsoft.com/office/drawing/2014/main" id="{29CEB5E7-0E82-4C1F-A40A-A7A893DAAB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6756" y="1931593"/>
            <a:ext cx="4286250" cy="4286250"/>
          </a:xfrm>
          <a:prstGeom prst="rect">
            <a:avLst/>
          </a:prstGeom>
        </p:spPr>
      </p:pic>
    </p:spTree>
    <p:extLst>
      <p:ext uri="{BB962C8B-B14F-4D97-AF65-F5344CB8AC3E}">
        <p14:creationId xmlns:p14="http://schemas.microsoft.com/office/powerpoint/2010/main" val="19953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64A0B5-68F6-45B6-9CE5-FC3C8E1F2B90}"/>
              </a:ext>
            </a:extLst>
          </p:cNvPr>
          <p:cNvSpPr>
            <a:spLocks noGrp="1"/>
          </p:cNvSpPr>
          <p:nvPr>
            <p:ph type="title"/>
          </p:nvPr>
        </p:nvSpPr>
        <p:spPr>
          <a:xfrm>
            <a:off x="1179226" y="826680"/>
            <a:ext cx="9833548" cy="1325563"/>
          </a:xfrm>
        </p:spPr>
        <p:txBody>
          <a:bodyPr>
            <a:normAutofit/>
          </a:bodyPr>
          <a:lstStyle/>
          <a:p>
            <a:r>
              <a:rPr lang="de-DE" sz="4000" dirty="0">
                <a:solidFill>
                  <a:srgbClr val="FFFFFF"/>
                </a:solidFill>
                <a:latin typeface="Algerian" panose="04020705040A02060702" pitchFamily="82" charset="0"/>
              </a:rPr>
              <a:t>4. Beispiel: Aquarell</a:t>
            </a:r>
          </a:p>
        </p:txBody>
      </p:sp>
      <p:sp>
        <p:nvSpPr>
          <p:cNvPr id="3" name="Inhaltsplatzhalter 2">
            <a:extLst>
              <a:ext uri="{FF2B5EF4-FFF2-40B4-BE49-F238E27FC236}">
                <a16:creationId xmlns:a16="http://schemas.microsoft.com/office/drawing/2014/main" id="{6E6C7F65-C3DB-4A2D-A189-6D0649FC7136}"/>
              </a:ext>
            </a:extLst>
          </p:cNvPr>
          <p:cNvSpPr>
            <a:spLocks noGrp="1"/>
          </p:cNvSpPr>
          <p:nvPr>
            <p:ph idx="1"/>
          </p:nvPr>
        </p:nvSpPr>
        <p:spPr>
          <a:xfrm>
            <a:off x="1179226" y="3092970"/>
            <a:ext cx="9833548" cy="2693976"/>
          </a:xfrm>
        </p:spPr>
        <p:txBody>
          <a:bodyPr>
            <a:normAutofit lnSpcReduction="10000"/>
          </a:bodyPr>
          <a:lstStyle/>
          <a:p>
            <a:pPr marL="0" indent="0">
              <a:buNone/>
            </a:pPr>
            <a:r>
              <a:rPr lang="de-DE" sz="2000" b="1" i="1" dirty="0">
                <a:solidFill>
                  <a:srgbClr val="000000"/>
                </a:solidFill>
                <a:latin typeface="Footlight MT Light" panose="0204060206030A020304" pitchFamily="18" charset="0"/>
              </a:rPr>
              <a:t>Was benötigst du hierfür? </a:t>
            </a:r>
          </a:p>
          <a:p>
            <a:r>
              <a:rPr lang="de-DE" sz="2000" dirty="0">
                <a:solidFill>
                  <a:srgbClr val="000000"/>
                </a:solidFill>
                <a:latin typeface="Footlight MT Light" panose="0204060206030A020304" pitchFamily="18" charset="0"/>
              </a:rPr>
              <a:t>Aquarellkasten, Aquarellstifte</a:t>
            </a:r>
          </a:p>
          <a:p>
            <a:r>
              <a:rPr lang="de-DE" sz="2000" dirty="0">
                <a:solidFill>
                  <a:srgbClr val="000000"/>
                </a:solidFill>
                <a:latin typeface="Footlight MT Light" panose="0204060206030A020304" pitchFamily="18" charset="0"/>
              </a:rPr>
              <a:t>Wasser</a:t>
            </a:r>
          </a:p>
          <a:p>
            <a:r>
              <a:rPr lang="de-DE" sz="2000" dirty="0">
                <a:solidFill>
                  <a:srgbClr val="000000"/>
                </a:solidFill>
                <a:latin typeface="Footlight MT Light" panose="0204060206030A020304" pitchFamily="18" charset="0"/>
              </a:rPr>
              <a:t>Pinsel</a:t>
            </a:r>
          </a:p>
          <a:p>
            <a:r>
              <a:rPr lang="de-DE" sz="2000" dirty="0">
                <a:solidFill>
                  <a:srgbClr val="000000"/>
                </a:solidFill>
                <a:latin typeface="Footlight MT Light" panose="0204060206030A020304" pitchFamily="18" charset="0"/>
              </a:rPr>
              <a:t>Weißes Papier für die Karte oder vorgefertigte Karten</a:t>
            </a:r>
          </a:p>
          <a:p>
            <a:endParaRPr lang="de-DE" sz="2000" dirty="0">
              <a:solidFill>
                <a:srgbClr val="000000"/>
              </a:solidFill>
              <a:latin typeface="Footlight MT Light" panose="0204060206030A020304" pitchFamily="18" charset="0"/>
            </a:endParaRPr>
          </a:p>
          <a:p>
            <a:pPr marL="0" indent="0">
              <a:buNone/>
            </a:pPr>
            <a:r>
              <a:rPr lang="de-DE" sz="2000" dirty="0">
                <a:solidFill>
                  <a:srgbClr val="000000"/>
                </a:solidFill>
                <a:latin typeface="Footlight MT Light" panose="0204060206030A020304" pitchFamily="18" charset="0"/>
                <a:sym typeface="Wingdings" panose="05000000000000000000" pitchFamily="2" charset="2"/>
              </a:rPr>
              <a:t></a:t>
            </a:r>
            <a:r>
              <a:rPr lang="de-DE" sz="2000" dirty="0">
                <a:solidFill>
                  <a:srgbClr val="000000"/>
                </a:solidFill>
                <a:latin typeface="Footlight MT Light" panose="0204060206030A020304" pitchFamily="18" charset="0"/>
              </a:rPr>
              <a:t>Tipp: Zeichne dein Motiv ganz leicht mit einem Bleistift vor! </a:t>
            </a:r>
          </a:p>
        </p:txBody>
      </p:sp>
      <p:sp>
        <p:nvSpPr>
          <p:cNvPr id="4" name="Foliennummernplatzhalter 3">
            <a:extLst>
              <a:ext uri="{FF2B5EF4-FFF2-40B4-BE49-F238E27FC236}">
                <a16:creationId xmlns:a16="http://schemas.microsoft.com/office/drawing/2014/main" id="{57ED4273-5084-44FA-8D43-88C8BAD36685}"/>
              </a:ext>
            </a:extLst>
          </p:cNvPr>
          <p:cNvSpPr>
            <a:spLocks noGrp="1"/>
          </p:cNvSpPr>
          <p:nvPr>
            <p:ph type="sldNum" sz="quarter" idx="12"/>
          </p:nvPr>
        </p:nvSpPr>
        <p:spPr>
          <a:xfrm>
            <a:off x="10825930" y="6223702"/>
            <a:ext cx="570728" cy="314067"/>
          </a:xfrm>
        </p:spPr>
        <p:txBody>
          <a:bodyPr>
            <a:normAutofit/>
          </a:bodyPr>
          <a:lstStyle/>
          <a:p>
            <a:pPr>
              <a:spcAft>
                <a:spcPts val="600"/>
              </a:spcAft>
            </a:pPr>
            <a:fld id="{A13427A6-BF5A-49ED-9568-E27C260A48A6}" type="slidenum">
              <a:rPr lang="de-DE" sz="1000">
                <a:solidFill>
                  <a:srgbClr val="898989"/>
                </a:solidFill>
              </a:rPr>
              <a:pPr>
                <a:spcAft>
                  <a:spcPts val="600"/>
                </a:spcAft>
              </a:pPr>
              <a:t>15</a:t>
            </a:fld>
            <a:endParaRPr lang="de-DE" sz="1000">
              <a:solidFill>
                <a:srgbClr val="898989"/>
              </a:solidFill>
            </a:endParaRPr>
          </a:p>
        </p:txBody>
      </p:sp>
      <p:pic>
        <p:nvPicPr>
          <p:cNvPr id="11" name="Picture 2">
            <a:extLst>
              <a:ext uri="{FF2B5EF4-FFF2-40B4-BE49-F238E27FC236}">
                <a16:creationId xmlns:a16="http://schemas.microsoft.com/office/drawing/2014/main" id="{11C30595-2D13-4C60-87C2-390CEE33D3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99"/>
          <a:stretch/>
        </p:blipFill>
        <p:spPr bwMode="auto">
          <a:xfrm>
            <a:off x="8330896" y="55616"/>
            <a:ext cx="3860800" cy="665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3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75"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5362" name="Picture 2" descr="Riesiges Osterei mit Schnörkeleien zum Ausdrucken und Ausmalen, Ausmalbilder für Kinder und Erwachsene">
            <a:extLst>
              <a:ext uri="{FF2B5EF4-FFF2-40B4-BE49-F238E27FC236}">
                <a16:creationId xmlns:a16="http://schemas.microsoft.com/office/drawing/2014/main" id="{59228A15-4F75-43DB-9F36-3EFBE0476C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4"/>
          <a:stretch/>
        </p:blipFill>
        <p:spPr bwMode="auto">
          <a:xfrm>
            <a:off x="4085" y="397904"/>
            <a:ext cx="4634682" cy="614100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648CBE4B-4C1B-4D3E-B487-DD72B7DB5BE7}"/>
              </a:ext>
            </a:extLst>
          </p:cNvPr>
          <p:cNvSpPr>
            <a:spLocks noGrp="1"/>
          </p:cNvSpPr>
          <p:nvPr>
            <p:ph type="title"/>
          </p:nvPr>
        </p:nvSpPr>
        <p:spPr>
          <a:xfrm>
            <a:off x="5513030" y="66004"/>
            <a:ext cx="5840770" cy="1285962"/>
          </a:xfrm>
        </p:spPr>
        <p:txBody>
          <a:bodyPr>
            <a:normAutofit/>
          </a:bodyPr>
          <a:lstStyle/>
          <a:p>
            <a:r>
              <a:rPr lang="de-DE" sz="4000" dirty="0">
                <a:solidFill>
                  <a:srgbClr val="FFFFFF"/>
                </a:solidFill>
                <a:latin typeface="Algerian" panose="04020705040A02060702" pitchFamily="82" charset="0"/>
              </a:rPr>
              <a:t>5. Beispiel</a:t>
            </a:r>
          </a:p>
        </p:txBody>
      </p:sp>
      <p:sp>
        <p:nvSpPr>
          <p:cNvPr id="3" name="Inhaltsplatzhalter 2">
            <a:extLst>
              <a:ext uri="{FF2B5EF4-FFF2-40B4-BE49-F238E27FC236}">
                <a16:creationId xmlns:a16="http://schemas.microsoft.com/office/drawing/2014/main" id="{0FFC0E3E-600D-4699-92BA-C70DF6F9AA11}"/>
              </a:ext>
            </a:extLst>
          </p:cNvPr>
          <p:cNvSpPr>
            <a:spLocks noGrp="1"/>
          </p:cNvSpPr>
          <p:nvPr>
            <p:ph idx="1"/>
          </p:nvPr>
        </p:nvSpPr>
        <p:spPr>
          <a:xfrm>
            <a:off x="5552840" y="1082694"/>
            <a:ext cx="5840770" cy="5058316"/>
          </a:xfrm>
        </p:spPr>
        <p:txBody>
          <a:bodyPr anchor="t">
            <a:noAutofit/>
          </a:bodyPr>
          <a:lstStyle/>
          <a:p>
            <a:pPr marL="0" indent="0">
              <a:buNone/>
            </a:pPr>
            <a:r>
              <a:rPr lang="de-DE" sz="3200" dirty="0">
                <a:solidFill>
                  <a:schemeClr val="bg1"/>
                </a:solidFill>
                <a:latin typeface="Footlight MT Light" panose="0204060206030A020304" pitchFamily="18" charset="0"/>
                <a:sym typeface="Wingdings" panose="05000000000000000000" pitchFamily="2" charset="2"/>
              </a:rPr>
              <a:t> </a:t>
            </a:r>
            <a:r>
              <a:rPr lang="de-DE" sz="3200" dirty="0">
                <a:solidFill>
                  <a:schemeClr val="bg1"/>
                </a:solidFill>
                <a:latin typeface="Footlight MT Light" panose="0204060206030A020304" pitchFamily="18" charset="0"/>
              </a:rPr>
              <a:t>Du benötigst nur eine leere Karte und farbige Stifte</a:t>
            </a:r>
          </a:p>
          <a:p>
            <a:r>
              <a:rPr lang="de-DE" sz="3200" dirty="0">
                <a:solidFill>
                  <a:schemeClr val="bg1"/>
                </a:solidFill>
                <a:latin typeface="Footlight MT Light" panose="0204060206030A020304" pitchFamily="18" charset="0"/>
              </a:rPr>
              <a:t>Dies ist wohl die einfachste Möglichkeit eine Osterkarte zu gestalten! ; )</a:t>
            </a:r>
          </a:p>
          <a:p>
            <a:r>
              <a:rPr lang="de-DE" sz="3200" dirty="0">
                <a:solidFill>
                  <a:schemeClr val="bg1"/>
                </a:solidFill>
                <a:latin typeface="Footlight MT Light" panose="0204060206030A020304" pitchFamily="18" charset="0"/>
              </a:rPr>
              <a:t>Drucke dir diese Vorlage oder die auf der nächsten Folie aus und male sie mit bunten Farben an! </a:t>
            </a:r>
          </a:p>
          <a:p>
            <a:r>
              <a:rPr lang="de-DE" sz="3200" dirty="0">
                <a:solidFill>
                  <a:schemeClr val="bg1"/>
                </a:solidFill>
                <a:latin typeface="Footlight MT Light" panose="0204060206030A020304" pitchFamily="18" charset="0"/>
              </a:rPr>
              <a:t>Klebe sie auf eine Karte! </a:t>
            </a:r>
          </a:p>
          <a:p>
            <a:r>
              <a:rPr lang="de-DE" sz="3200" dirty="0">
                <a:solidFill>
                  <a:schemeClr val="bg1"/>
                </a:solidFill>
                <a:latin typeface="Footlight MT Light" panose="0204060206030A020304" pitchFamily="18" charset="0"/>
              </a:rPr>
              <a:t>Fertig!</a:t>
            </a:r>
          </a:p>
        </p:txBody>
      </p:sp>
      <p:sp>
        <p:nvSpPr>
          <p:cNvPr id="4" name="Foliennummernplatzhalter 3">
            <a:extLst>
              <a:ext uri="{FF2B5EF4-FFF2-40B4-BE49-F238E27FC236}">
                <a16:creationId xmlns:a16="http://schemas.microsoft.com/office/drawing/2014/main" id="{1621D465-9CA0-4621-9B7F-BCA287752A72}"/>
              </a:ext>
            </a:extLst>
          </p:cNvPr>
          <p:cNvSpPr>
            <a:spLocks noGrp="1"/>
          </p:cNvSpPr>
          <p:nvPr>
            <p:ph type="sldNum" sz="quarter" idx="12"/>
          </p:nvPr>
        </p:nvSpPr>
        <p:spPr/>
        <p:txBody>
          <a:bodyPr/>
          <a:lstStyle/>
          <a:p>
            <a:fld id="{A13427A6-BF5A-49ED-9568-E27C260A48A6}" type="slidenum">
              <a:rPr lang="de-DE" smtClean="0"/>
              <a:t>16</a:t>
            </a:fld>
            <a:endParaRPr lang="de-DE"/>
          </a:p>
        </p:txBody>
      </p:sp>
    </p:spTree>
    <p:extLst>
      <p:ext uri="{BB962C8B-B14F-4D97-AF65-F5344CB8AC3E}">
        <p14:creationId xmlns:p14="http://schemas.microsoft.com/office/powerpoint/2010/main" val="33100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8" name="Rectangle 77">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40" name="Picture 4" descr="Malen mit Kindern: Lustige Vorlage mit #Osterhase zum Ausdrucken #Ostern">
            <a:extLst>
              <a:ext uri="{FF2B5EF4-FFF2-40B4-BE49-F238E27FC236}">
                <a16:creationId xmlns:a16="http://schemas.microsoft.com/office/drawing/2014/main" id="{D425C6D0-6E3B-40C6-9070-69FC80D004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0502" y="872793"/>
            <a:ext cx="2801676" cy="4809744"/>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82" name="Rectangle 81">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38" name="Picture 2" descr="Free Easter Coloring Pages - Uskrs bojanke za djecu - Free printables, Easter bunny, eggs, chicks and more on BonTon TV - Coloring books #uskrs #bojanke #easter #coloringpages #coloringbooks #printables">
            <a:extLst>
              <a:ext uri="{FF2B5EF4-FFF2-40B4-BE49-F238E27FC236}">
                <a16:creationId xmlns:a16="http://schemas.microsoft.com/office/drawing/2014/main" id="{55D9564D-CEAE-4FEF-B1CD-1A382EFC7F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42" b="7950"/>
          <a:stretch/>
        </p:blipFill>
        <p:spPr bwMode="auto">
          <a:xfrm>
            <a:off x="4487333" y="1379361"/>
            <a:ext cx="3209544" cy="3796608"/>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6" name="Rectangle 85">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42" name="Picture 6" descr="Leuke kleuropdracht voor de lente. Lesopdrachten: Pasen Easter                                                                                                                                                      Más">
            <a:extLst>
              <a:ext uri="{FF2B5EF4-FFF2-40B4-BE49-F238E27FC236}">
                <a16:creationId xmlns:a16="http://schemas.microsoft.com/office/drawing/2014/main" id="{40C64A02-E567-4A5D-A60D-3C8778A96C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87" y="1094903"/>
            <a:ext cx="3209544" cy="4365523"/>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42F283AD-5B14-4C68-8648-D9FF5332D626}"/>
              </a:ext>
            </a:extLst>
          </p:cNvPr>
          <p:cNvSpPr>
            <a:spLocks noGrp="1"/>
          </p:cNvSpPr>
          <p:nvPr>
            <p:ph type="sldNum" sz="quarter" idx="12"/>
          </p:nvPr>
        </p:nvSpPr>
        <p:spPr>
          <a:xfrm>
            <a:off x="8610600" y="6356350"/>
            <a:ext cx="2743200" cy="365125"/>
          </a:xfrm>
        </p:spPr>
        <p:txBody>
          <a:bodyPr>
            <a:normAutofit/>
          </a:bodyPr>
          <a:lstStyle/>
          <a:p>
            <a:pPr>
              <a:spcAft>
                <a:spcPts val="600"/>
              </a:spcAft>
            </a:pPr>
            <a:fld id="{A13427A6-BF5A-49ED-9568-E27C260A48A6}" type="slidenum">
              <a:rPr lang="de-DE" smtClean="0"/>
              <a:pPr>
                <a:spcAft>
                  <a:spcPts val="600"/>
                </a:spcAft>
              </a:pPr>
              <a:t>17</a:t>
            </a:fld>
            <a:endParaRPr lang="de-DE"/>
          </a:p>
        </p:txBody>
      </p:sp>
    </p:spTree>
    <p:extLst>
      <p:ext uri="{BB962C8B-B14F-4D97-AF65-F5344CB8AC3E}">
        <p14:creationId xmlns:p14="http://schemas.microsoft.com/office/powerpoint/2010/main" val="307402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38780A3-3203-4421-9473-7216CDF11177}"/>
              </a:ext>
            </a:extLst>
          </p:cNvPr>
          <p:cNvSpPr>
            <a:spLocks noGrp="1"/>
          </p:cNvSpPr>
          <p:nvPr>
            <p:ph type="title"/>
          </p:nvPr>
        </p:nvSpPr>
        <p:spPr>
          <a:xfrm>
            <a:off x="3043403" y="3143250"/>
            <a:ext cx="6105194" cy="2031055"/>
          </a:xfrm>
        </p:spPr>
        <p:txBody>
          <a:bodyPr vert="horz" lIns="91440" tIns="45720" rIns="91440" bIns="45720" rtlCol="0" anchor="b">
            <a:noAutofit/>
          </a:bodyPr>
          <a:lstStyle/>
          <a:p>
            <a:pPr algn="ctr"/>
            <a:r>
              <a:rPr lang="en-US" kern="1200" dirty="0">
                <a:solidFill>
                  <a:srgbClr val="FFFFFF"/>
                </a:solidFill>
                <a:latin typeface="Algerian" panose="04020705040A02060702" pitchFamily="82" charset="0"/>
              </a:rPr>
              <a:t>Es </a:t>
            </a:r>
            <a:r>
              <a:rPr lang="en-US" kern="1200" dirty="0" err="1">
                <a:solidFill>
                  <a:srgbClr val="FFFFFF"/>
                </a:solidFill>
                <a:latin typeface="Algerian" panose="04020705040A02060702" pitchFamily="82" charset="0"/>
              </a:rPr>
              <a:t>folgen</a:t>
            </a:r>
            <a:r>
              <a:rPr lang="en-US" kern="1200" dirty="0">
                <a:solidFill>
                  <a:srgbClr val="FFFFFF"/>
                </a:solidFill>
                <a:latin typeface="Algerian" panose="04020705040A02060702" pitchFamily="82" charset="0"/>
              </a:rPr>
              <a:t> nun </a:t>
            </a:r>
            <a:r>
              <a:rPr lang="en-US" kern="1200" dirty="0" err="1">
                <a:solidFill>
                  <a:srgbClr val="FFFFFF"/>
                </a:solidFill>
                <a:latin typeface="Algerian" panose="04020705040A02060702" pitchFamily="82" charset="0"/>
              </a:rPr>
              <a:t>weitere</a:t>
            </a:r>
            <a:r>
              <a:rPr lang="en-US" kern="1200" dirty="0">
                <a:solidFill>
                  <a:srgbClr val="FFFFFF"/>
                </a:solidFill>
                <a:latin typeface="Algerian" panose="04020705040A02060702" pitchFamily="82" charset="0"/>
              </a:rPr>
              <a:t> </a:t>
            </a:r>
            <a:r>
              <a:rPr lang="en-US" kern="1200" dirty="0" err="1">
                <a:solidFill>
                  <a:srgbClr val="FFFFFF"/>
                </a:solidFill>
                <a:latin typeface="Algerian" panose="04020705040A02060702" pitchFamily="82" charset="0"/>
              </a:rPr>
              <a:t>Bildbeispiele</a:t>
            </a:r>
            <a:r>
              <a:rPr lang="en-US" kern="1200" dirty="0">
                <a:solidFill>
                  <a:srgbClr val="FFFFFF"/>
                </a:solidFill>
                <a:latin typeface="Algerian" panose="04020705040A02060702" pitchFamily="82" charset="0"/>
              </a:rPr>
              <a:t> </a:t>
            </a:r>
            <a:r>
              <a:rPr lang="en-US" kern="1200" dirty="0" err="1">
                <a:solidFill>
                  <a:srgbClr val="FFFFFF"/>
                </a:solidFill>
                <a:latin typeface="Algerian" panose="04020705040A02060702" pitchFamily="82" charset="0"/>
              </a:rPr>
              <a:t>mit</a:t>
            </a:r>
            <a:r>
              <a:rPr lang="en-US" kern="1200" dirty="0">
                <a:solidFill>
                  <a:srgbClr val="FFFFFF"/>
                </a:solidFill>
                <a:latin typeface="Algerian" panose="04020705040A02060702" pitchFamily="82" charset="0"/>
              </a:rPr>
              <a:t> </a:t>
            </a:r>
            <a:r>
              <a:rPr lang="en-US" kern="1200" dirty="0" err="1">
                <a:solidFill>
                  <a:srgbClr val="FFFFFF"/>
                </a:solidFill>
                <a:latin typeface="Algerian" panose="04020705040A02060702" pitchFamily="82" charset="0"/>
              </a:rPr>
              <a:t>verschiedenen</a:t>
            </a:r>
            <a:r>
              <a:rPr lang="en-US" kern="1200" dirty="0">
                <a:solidFill>
                  <a:srgbClr val="FFFFFF"/>
                </a:solidFill>
                <a:latin typeface="Algerian" panose="04020705040A02060702" pitchFamily="82" charset="0"/>
              </a:rPr>
              <a:t> </a:t>
            </a:r>
            <a:r>
              <a:rPr lang="en-US" kern="1200" dirty="0" err="1">
                <a:solidFill>
                  <a:srgbClr val="FFFFFF"/>
                </a:solidFill>
                <a:latin typeface="Algerian" panose="04020705040A02060702" pitchFamily="82" charset="0"/>
              </a:rPr>
              <a:t>Sprüchen</a:t>
            </a:r>
            <a:r>
              <a:rPr lang="en-US" kern="1200" dirty="0">
                <a:solidFill>
                  <a:srgbClr val="FFFFFF"/>
                </a:solidFill>
                <a:latin typeface="Algerian" panose="04020705040A02060702" pitchFamily="82" charset="0"/>
              </a:rPr>
              <a:t> und </a:t>
            </a:r>
            <a:r>
              <a:rPr lang="en-US" kern="1200" dirty="0" err="1">
                <a:solidFill>
                  <a:srgbClr val="FFFFFF"/>
                </a:solidFill>
                <a:latin typeface="Algerian" panose="04020705040A02060702" pitchFamily="82" charset="0"/>
              </a:rPr>
              <a:t>Schriftarten</a:t>
            </a:r>
            <a:r>
              <a:rPr lang="en-US" kern="1200" dirty="0">
                <a:solidFill>
                  <a:srgbClr val="FFFFFF"/>
                </a:solidFill>
                <a:latin typeface="Algerian" panose="04020705040A02060702" pitchFamily="82" charset="0"/>
              </a:rPr>
              <a:t> </a:t>
            </a:r>
          </a:p>
        </p:txBody>
      </p:sp>
      <p:sp>
        <p:nvSpPr>
          <p:cNvPr id="4" name="Foliennummernplatzhalter 3">
            <a:extLst>
              <a:ext uri="{FF2B5EF4-FFF2-40B4-BE49-F238E27FC236}">
                <a16:creationId xmlns:a16="http://schemas.microsoft.com/office/drawing/2014/main" id="{7A840DA9-2330-4D26-AF86-9996AFA26677}"/>
              </a:ext>
            </a:extLst>
          </p:cNvPr>
          <p:cNvSpPr>
            <a:spLocks noGrp="1"/>
          </p:cNvSpPr>
          <p:nvPr>
            <p:ph type="sldNum" sz="quarter" idx="12"/>
          </p:nvPr>
        </p:nvSpPr>
        <p:spPr/>
        <p:txBody>
          <a:bodyPr/>
          <a:lstStyle/>
          <a:p>
            <a:fld id="{A13427A6-BF5A-49ED-9568-E27C260A48A6}" type="slidenum">
              <a:rPr lang="de-DE" smtClean="0"/>
              <a:t>18</a:t>
            </a:fld>
            <a:endParaRPr lang="de-DE"/>
          </a:p>
        </p:txBody>
      </p:sp>
    </p:spTree>
    <p:extLst>
      <p:ext uri="{BB962C8B-B14F-4D97-AF65-F5344CB8AC3E}">
        <p14:creationId xmlns:p14="http://schemas.microsoft.com/office/powerpoint/2010/main" val="16651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a:extLst>
              <a:ext uri="{FF2B5EF4-FFF2-40B4-BE49-F238E27FC236}">
                <a16:creationId xmlns:a16="http://schemas.microsoft.com/office/drawing/2014/main" id="{66B52344-8785-4116-AC26-AA2E010E6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99" b="4126"/>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
            <a:extLst>
              <a:ext uri="{FF2B5EF4-FFF2-40B4-BE49-F238E27FC236}">
                <a16:creationId xmlns:a16="http://schemas.microsoft.com/office/drawing/2014/main" id="{8D49866C-51BC-4972-A9DA-EF51346F98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46" r="2" b="2"/>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E6B791CF-F280-4E7E-97A4-39295A7A7A6C}"/>
              </a:ext>
            </a:extLst>
          </p:cNvPr>
          <p:cNvSpPr>
            <a:spLocks noGrp="1"/>
          </p:cNvSpPr>
          <p:nvPr>
            <p:ph type="sldNum" sz="quarter" idx="12"/>
          </p:nvPr>
        </p:nvSpPr>
        <p:spPr/>
        <p:txBody>
          <a:bodyPr/>
          <a:lstStyle/>
          <a:p>
            <a:fld id="{A13427A6-BF5A-49ED-9568-E27C260A48A6}" type="slidenum">
              <a:rPr lang="de-DE" smtClean="0"/>
              <a:t>19</a:t>
            </a:fld>
            <a:endParaRPr lang="de-DE"/>
          </a:p>
        </p:txBody>
      </p:sp>
    </p:spTree>
    <p:extLst>
      <p:ext uri="{BB962C8B-B14F-4D97-AF65-F5344CB8AC3E}">
        <p14:creationId xmlns:p14="http://schemas.microsoft.com/office/powerpoint/2010/main" val="385545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64A0B5-68F6-45B6-9CE5-FC3C8E1F2B90}"/>
              </a:ext>
            </a:extLst>
          </p:cNvPr>
          <p:cNvSpPr>
            <a:spLocks noGrp="1"/>
          </p:cNvSpPr>
          <p:nvPr>
            <p:ph type="title"/>
          </p:nvPr>
        </p:nvSpPr>
        <p:spPr>
          <a:xfrm>
            <a:off x="1179576" y="822960"/>
            <a:ext cx="9829800" cy="1325880"/>
          </a:xfrm>
        </p:spPr>
        <p:txBody>
          <a:bodyPr>
            <a:normAutofit/>
          </a:bodyPr>
          <a:lstStyle/>
          <a:p>
            <a:pPr algn="ctr"/>
            <a:r>
              <a:rPr lang="de-DE" sz="4000" dirty="0">
                <a:solidFill>
                  <a:srgbClr val="FFFFFF"/>
                </a:solidFill>
                <a:latin typeface="Algerian" panose="04020705040A02060702" pitchFamily="82" charset="0"/>
              </a:rPr>
              <a:t>1. Beispiel: Recycle alte Bücher</a:t>
            </a:r>
          </a:p>
        </p:txBody>
      </p:sp>
      <p:sp>
        <p:nvSpPr>
          <p:cNvPr id="3" name="Inhaltsplatzhalter 2">
            <a:extLst>
              <a:ext uri="{FF2B5EF4-FFF2-40B4-BE49-F238E27FC236}">
                <a16:creationId xmlns:a16="http://schemas.microsoft.com/office/drawing/2014/main" id="{6E6C7F65-C3DB-4A2D-A189-6D0649FC7136}"/>
              </a:ext>
            </a:extLst>
          </p:cNvPr>
          <p:cNvSpPr>
            <a:spLocks noGrp="1"/>
          </p:cNvSpPr>
          <p:nvPr>
            <p:ph idx="1"/>
          </p:nvPr>
        </p:nvSpPr>
        <p:spPr>
          <a:xfrm>
            <a:off x="1504124" y="2464594"/>
            <a:ext cx="6111114" cy="3879056"/>
          </a:xfrm>
        </p:spPr>
        <p:txBody>
          <a:bodyPr anchor="ctr">
            <a:noAutofit/>
          </a:bodyPr>
          <a:lstStyle/>
          <a:p>
            <a:pPr marL="0" indent="0">
              <a:buNone/>
            </a:pPr>
            <a:r>
              <a:rPr lang="de-DE" b="1" i="1" dirty="0">
                <a:solidFill>
                  <a:srgbClr val="000000"/>
                </a:solidFill>
                <a:latin typeface="Footlight MT Light" panose="0204060206030A020304" pitchFamily="18" charset="0"/>
              </a:rPr>
              <a:t>Was benötigst du hierfür? </a:t>
            </a:r>
          </a:p>
          <a:p>
            <a:r>
              <a:rPr lang="de-DE" dirty="0">
                <a:solidFill>
                  <a:srgbClr val="000000"/>
                </a:solidFill>
                <a:latin typeface="Footlight MT Light" panose="0204060206030A020304" pitchFamily="18" charset="0"/>
              </a:rPr>
              <a:t>Ein altes Buch (bitte fragt eure Eltern, ob ihr das Buch zerschneiden dürft) </a:t>
            </a:r>
          </a:p>
          <a:p>
            <a:r>
              <a:rPr lang="de-DE" dirty="0">
                <a:solidFill>
                  <a:srgbClr val="000000"/>
                </a:solidFill>
                <a:latin typeface="Footlight MT Light" panose="0204060206030A020304" pitchFamily="18" charset="0"/>
              </a:rPr>
              <a:t>Einen schwarzen oder bunten Fineliner/Filzstift</a:t>
            </a:r>
          </a:p>
          <a:p>
            <a:r>
              <a:rPr lang="de-DE" dirty="0">
                <a:solidFill>
                  <a:srgbClr val="000000"/>
                </a:solidFill>
                <a:latin typeface="Footlight MT Light" panose="0204060206030A020304" pitchFamily="18" charset="0"/>
              </a:rPr>
              <a:t>Eine Schere und einen Kleber</a:t>
            </a:r>
          </a:p>
          <a:p>
            <a:r>
              <a:rPr lang="de-DE" dirty="0">
                <a:solidFill>
                  <a:srgbClr val="000000"/>
                </a:solidFill>
                <a:latin typeface="Footlight MT Light" panose="0204060206030A020304" pitchFamily="18" charset="0"/>
              </a:rPr>
              <a:t>Tonpapier oder vorgefertigte Karten</a:t>
            </a:r>
          </a:p>
        </p:txBody>
      </p:sp>
      <p:pic>
        <p:nvPicPr>
          <p:cNvPr id="1026" name="Picture 2">
            <a:extLst>
              <a:ext uri="{FF2B5EF4-FFF2-40B4-BE49-F238E27FC236}">
                <a16:creationId xmlns:a16="http://schemas.microsoft.com/office/drawing/2014/main" id="{0F15F5A6-C44B-482A-831F-B964743D7C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08131" y="2237637"/>
            <a:ext cx="3336131" cy="4448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57ED4273-5084-44FA-8D43-88C8BAD36685}"/>
              </a:ext>
            </a:extLst>
          </p:cNvPr>
          <p:cNvSpPr>
            <a:spLocks noGrp="1"/>
          </p:cNvSpPr>
          <p:nvPr>
            <p:ph type="sldNum" sz="quarter" idx="12"/>
          </p:nvPr>
        </p:nvSpPr>
        <p:spPr/>
        <p:txBody>
          <a:bodyPr/>
          <a:lstStyle/>
          <a:p>
            <a:fld id="{A13427A6-BF5A-49ED-9568-E27C260A48A6}" type="slidenum">
              <a:rPr lang="de-DE" smtClean="0"/>
              <a:t>2</a:t>
            </a:fld>
            <a:endParaRPr lang="de-DE"/>
          </a:p>
        </p:txBody>
      </p:sp>
    </p:spTree>
    <p:extLst>
      <p:ext uri="{BB962C8B-B14F-4D97-AF65-F5344CB8AC3E}">
        <p14:creationId xmlns:p14="http://schemas.microsoft.com/office/powerpoint/2010/main" val="148331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a:extLst>
              <a:ext uri="{FF2B5EF4-FFF2-40B4-BE49-F238E27FC236}">
                <a16:creationId xmlns:a16="http://schemas.microsoft.com/office/drawing/2014/main" id="{151B60AE-39A4-4DB7-AF8F-3304DC3C5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1" r="2" b="2"/>
          <a:stretch/>
        </p:blipFill>
        <p:spPr bwMode="auto">
          <a:xfrm>
            <a:off x="6421035"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749F07A5-2C4C-4F46-B497-2DE47447E4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120"/>
          <a:stretch/>
        </p:blipFill>
        <p:spPr bwMode="auto">
          <a:xfrm>
            <a:off x="641180"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266C74D0-D085-4DC6-99BB-759BD082B468}"/>
              </a:ext>
            </a:extLst>
          </p:cNvPr>
          <p:cNvSpPr>
            <a:spLocks noGrp="1"/>
          </p:cNvSpPr>
          <p:nvPr>
            <p:ph type="sldNum" sz="quarter" idx="12"/>
          </p:nvPr>
        </p:nvSpPr>
        <p:spPr>
          <a:xfrm>
            <a:off x="8610600" y="6356350"/>
            <a:ext cx="2743200" cy="365125"/>
          </a:xfrm>
        </p:spPr>
        <p:txBody>
          <a:bodyPr>
            <a:normAutofit/>
          </a:bodyPr>
          <a:lstStyle/>
          <a:p>
            <a:pPr>
              <a:spcAft>
                <a:spcPts val="600"/>
              </a:spcAft>
            </a:pPr>
            <a:fld id="{A13427A6-BF5A-49ED-9568-E27C260A48A6}" type="slidenum">
              <a:rPr lang="de-DE">
                <a:solidFill>
                  <a:srgbClr val="FFFFFF"/>
                </a:solidFill>
              </a:rPr>
              <a:pPr>
                <a:spcAft>
                  <a:spcPts val="600"/>
                </a:spcAft>
              </a:pPr>
              <a:t>20</a:t>
            </a:fld>
            <a:endParaRPr lang="de-DE">
              <a:solidFill>
                <a:srgbClr val="FFFFFF"/>
              </a:solidFill>
            </a:endParaRPr>
          </a:p>
        </p:txBody>
      </p:sp>
    </p:spTree>
    <p:extLst>
      <p:ext uri="{BB962C8B-B14F-4D97-AF65-F5344CB8AC3E}">
        <p14:creationId xmlns:p14="http://schemas.microsoft.com/office/powerpoint/2010/main" val="327010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C7D408EA-3CDB-4D80-9D77-EBCA7ABFBB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26584"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a:extLst>
              <a:ext uri="{FF2B5EF4-FFF2-40B4-BE49-F238E27FC236}">
                <a16:creationId xmlns:a16="http://schemas.microsoft.com/office/drawing/2014/main" id="{4805B943-B49E-43CA-8F93-5887E2D989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3163" y="643467"/>
            <a:ext cx="3885818"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48752FBC-4813-464D-9C5E-3983A29396C8}"/>
              </a:ext>
            </a:extLst>
          </p:cNvPr>
          <p:cNvSpPr>
            <a:spLocks noGrp="1"/>
          </p:cNvSpPr>
          <p:nvPr>
            <p:ph type="sldNum" sz="quarter" idx="12"/>
          </p:nvPr>
        </p:nvSpPr>
        <p:spPr>
          <a:xfrm>
            <a:off x="8610600" y="6356350"/>
            <a:ext cx="2743200" cy="365125"/>
          </a:xfrm>
        </p:spPr>
        <p:txBody>
          <a:bodyPr>
            <a:normAutofit/>
          </a:bodyPr>
          <a:lstStyle/>
          <a:p>
            <a:pPr>
              <a:spcAft>
                <a:spcPts val="600"/>
              </a:spcAft>
            </a:pPr>
            <a:fld id="{A13427A6-BF5A-49ED-9568-E27C260A48A6}" type="slidenum">
              <a:rPr lang="de-DE">
                <a:solidFill>
                  <a:srgbClr val="FFFFFF"/>
                </a:solidFill>
              </a:rPr>
              <a:pPr>
                <a:spcAft>
                  <a:spcPts val="600"/>
                </a:spcAft>
              </a:pPr>
              <a:t>21</a:t>
            </a:fld>
            <a:endParaRPr lang="de-DE">
              <a:solidFill>
                <a:srgbClr val="FFFFFF"/>
              </a:solidFill>
            </a:endParaRPr>
          </a:p>
        </p:txBody>
      </p:sp>
    </p:spTree>
    <p:extLst>
      <p:ext uri="{BB962C8B-B14F-4D97-AF65-F5344CB8AC3E}">
        <p14:creationId xmlns:p14="http://schemas.microsoft.com/office/powerpoint/2010/main" val="132681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816DD06C-749F-49E6-9778-948E1F0E0D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3331" y="679185"/>
            <a:ext cx="5713494" cy="552780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F3FEE058-64C2-4EDE-BE2F-950DC42E2040}"/>
              </a:ext>
            </a:extLst>
          </p:cNvPr>
          <p:cNvSpPr>
            <a:spLocks noGrp="1"/>
          </p:cNvSpPr>
          <p:nvPr>
            <p:ph type="sldNum" sz="quarter" idx="12"/>
          </p:nvPr>
        </p:nvSpPr>
        <p:spPr>
          <a:xfrm>
            <a:off x="8610600" y="6356350"/>
            <a:ext cx="2743200" cy="365125"/>
          </a:xfrm>
        </p:spPr>
        <p:txBody>
          <a:bodyPr>
            <a:normAutofit/>
          </a:bodyPr>
          <a:lstStyle/>
          <a:p>
            <a:pPr>
              <a:spcAft>
                <a:spcPts val="600"/>
              </a:spcAft>
            </a:pPr>
            <a:fld id="{A13427A6-BF5A-49ED-9568-E27C260A48A6}" type="slidenum">
              <a:rPr lang="de-DE">
                <a:solidFill>
                  <a:srgbClr val="FFFFFF"/>
                </a:solidFill>
              </a:rPr>
              <a:pPr>
                <a:spcAft>
                  <a:spcPts val="600"/>
                </a:spcAft>
              </a:pPr>
              <a:t>22</a:t>
            </a:fld>
            <a:endParaRPr lang="de-DE">
              <a:solidFill>
                <a:srgbClr val="FFFFFF"/>
              </a:solidFill>
            </a:endParaRPr>
          </a:p>
        </p:txBody>
      </p:sp>
    </p:spTree>
    <p:extLst>
      <p:ext uri="{BB962C8B-B14F-4D97-AF65-F5344CB8AC3E}">
        <p14:creationId xmlns:p14="http://schemas.microsoft.com/office/powerpoint/2010/main" val="69338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Ostern in Zahlen: 10 Fakten, die Ihr über Ostern noch nicht kennt">
            <a:extLst>
              <a:ext uri="{FF2B5EF4-FFF2-40B4-BE49-F238E27FC236}">
                <a16:creationId xmlns:a16="http://schemas.microsoft.com/office/drawing/2014/main" id="{C5E73388-0C24-4CE9-BAB9-625D9D4F7A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3" r="21829" b="168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7DA3107-64F7-44DE-94FD-26753BE055C8}"/>
              </a:ext>
            </a:extLst>
          </p:cNvPr>
          <p:cNvSpPr>
            <a:spLocks noGrp="1"/>
          </p:cNvSpPr>
          <p:nvPr>
            <p:ph type="title"/>
          </p:nvPr>
        </p:nvSpPr>
        <p:spPr>
          <a:xfrm>
            <a:off x="477981" y="721519"/>
            <a:ext cx="4023360" cy="3604978"/>
          </a:xfrm>
        </p:spPr>
        <p:txBody>
          <a:bodyPr vert="horz" lIns="91440" tIns="45720" rIns="91440" bIns="45720" rtlCol="0" anchor="b">
            <a:normAutofit/>
          </a:bodyPr>
          <a:lstStyle/>
          <a:p>
            <a:r>
              <a:rPr lang="en-US" sz="4800" dirty="0" err="1">
                <a:latin typeface="Algerian" panose="04020705040A02060702" pitchFamily="82" charset="0"/>
              </a:rPr>
              <a:t>Viel</a:t>
            </a:r>
            <a:r>
              <a:rPr lang="en-US" sz="4800" dirty="0">
                <a:latin typeface="Algerian" panose="04020705040A02060702" pitchFamily="82" charset="0"/>
              </a:rPr>
              <a:t> </a:t>
            </a:r>
            <a:r>
              <a:rPr lang="en-US" sz="4800" dirty="0" err="1">
                <a:latin typeface="Algerian" panose="04020705040A02060702" pitchFamily="82" charset="0"/>
              </a:rPr>
              <a:t>Spaß</a:t>
            </a:r>
            <a:r>
              <a:rPr lang="en-US" sz="4800" dirty="0">
                <a:latin typeface="Algerian" panose="04020705040A02060702" pitchFamily="82" charset="0"/>
              </a:rPr>
              <a:t> </a:t>
            </a:r>
            <a:r>
              <a:rPr lang="en-US" sz="4800" dirty="0" err="1">
                <a:latin typeface="Algerian" panose="04020705040A02060702" pitchFamily="82" charset="0"/>
              </a:rPr>
              <a:t>beim</a:t>
            </a:r>
            <a:r>
              <a:rPr lang="en-US" sz="4800" dirty="0">
                <a:latin typeface="Algerian" panose="04020705040A02060702" pitchFamily="82" charset="0"/>
              </a:rPr>
              <a:t> </a:t>
            </a:r>
            <a:r>
              <a:rPr lang="en-US" sz="4800" dirty="0" err="1">
                <a:latin typeface="Algerian" panose="04020705040A02060702" pitchFamily="82" charset="0"/>
              </a:rPr>
              <a:t>Anfertigen</a:t>
            </a:r>
            <a:r>
              <a:rPr lang="en-US" sz="4800" dirty="0">
                <a:latin typeface="Algerian" panose="04020705040A02060702" pitchFamily="82" charset="0"/>
              </a:rPr>
              <a:t> der </a:t>
            </a:r>
            <a:r>
              <a:rPr lang="en-US" sz="4800" dirty="0" err="1">
                <a:latin typeface="Algerian" panose="04020705040A02060702" pitchFamily="82" charset="0"/>
              </a:rPr>
              <a:t>Karten</a:t>
            </a:r>
            <a:r>
              <a:rPr lang="en-US" sz="4800" dirty="0">
                <a:latin typeface="Algerian" panose="04020705040A02060702" pitchFamily="82" charset="0"/>
              </a:rPr>
              <a:t>!</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id="{1DDF4454-708D-48AF-A7C9-833A8ADB61CE}"/>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A13427A6-BF5A-49ED-9568-E27C260A48A6}" type="slidenum">
              <a:rPr lang="en-US">
                <a:solidFill>
                  <a:schemeClr val="bg1"/>
                </a:solidFill>
                <a:latin typeface="Calibri" panose="020F0502020204030204"/>
              </a:rPr>
              <a:pPr>
                <a:spcAft>
                  <a:spcPts val="600"/>
                </a:spcAft>
                <a:defRPr/>
              </a:pPr>
              <a:t>23</a:t>
            </a:fld>
            <a:endParaRPr lang="en-US">
              <a:solidFill>
                <a:schemeClr val="bg1"/>
              </a:solidFill>
              <a:latin typeface="Calibri" panose="020F0502020204030204"/>
            </a:endParaRPr>
          </a:p>
        </p:txBody>
      </p:sp>
      <p:sp>
        <p:nvSpPr>
          <p:cNvPr id="6" name="Textplatzhalter 5">
            <a:extLst>
              <a:ext uri="{FF2B5EF4-FFF2-40B4-BE49-F238E27FC236}">
                <a16:creationId xmlns:a16="http://schemas.microsoft.com/office/drawing/2014/main" id="{07AD9A79-5D08-48F9-B4AF-D448F74C7760}"/>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427386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299C16A-69E2-4576-8E62-EA122BD7E6A8}"/>
              </a:ext>
            </a:extLst>
          </p:cNvPr>
          <p:cNvSpPr>
            <a:spLocks noGrp="1"/>
          </p:cNvSpPr>
          <p:nvPr>
            <p:ph type="title"/>
          </p:nvPr>
        </p:nvSpPr>
        <p:spPr>
          <a:xfrm>
            <a:off x="1179576" y="822960"/>
            <a:ext cx="9829800" cy="1325880"/>
          </a:xfrm>
        </p:spPr>
        <p:txBody>
          <a:bodyPr>
            <a:normAutofit/>
          </a:bodyPr>
          <a:lstStyle/>
          <a:p>
            <a:pPr algn="ctr"/>
            <a:r>
              <a:rPr lang="de-DE" sz="4000" dirty="0">
                <a:solidFill>
                  <a:srgbClr val="FFFFFF"/>
                </a:solidFill>
                <a:latin typeface="Algerian" panose="04020705040A02060702" pitchFamily="82" charset="0"/>
              </a:rPr>
              <a:t>2. Beispiel: Karte aus Tonkarton </a:t>
            </a:r>
          </a:p>
        </p:txBody>
      </p:sp>
      <p:sp>
        <p:nvSpPr>
          <p:cNvPr id="3" name="Inhaltsplatzhalter 2">
            <a:extLst>
              <a:ext uri="{FF2B5EF4-FFF2-40B4-BE49-F238E27FC236}">
                <a16:creationId xmlns:a16="http://schemas.microsoft.com/office/drawing/2014/main" id="{86F6FB60-A82A-4E54-82AC-93FC028E936B}"/>
              </a:ext>
            </a:extLst>
          </p:cNvPr>
          <p:cNvSpPr>
            <a:spLocks noGrp="1"/>
          </p:cNvSpPr>
          <p:nvPr>
            <p:ph idx="1"/>
          </p:nvPr>
        </p:nvSpPr>
        <p:spPr>
          <a:xfrm>
            <a:off x="804671" y="2827419"/>
            <a:ext cx="7296342" cy="3227626"/>
          </a:xfrm>
        </p:spPr>
        <p:txBody>
          <a:bodyPr anchor="ctr">
            <a:noAutofit/>
          </a:bodyPr>
          <a:lstStyle/>
          <a:p>
            <a:pPr marL="0" indent="0">
              <a:buNone/>
            </a:pPr>
            <a:r>
              <a:rPr lang="de-DE" b="1" i="1" dirty="0">
                <a:solidFill>
                  <a:srgbClr val="000000"/>
                </a:solidFill>
                <a:latin typeface="Footlight MT Light" panose="0204060206030A020304" pitchFamily="18" charset="0"/>
              </a:rPr>
              <a:t>Was brauchst du dafür? </a:t>
            </a:r>
          </a:p>
          <a:p>
            <a:r>
              <a:rPr lang="de-DE" dirty="0">
                <a:solidFill>
                  <a:srgbClr val="000000"/>
                </a:solidFill>
                <a:latin typeface="Footlight MT Light" panose="0204060206030A020304" pitchFamily="18" charset="0"/>
              </a:rPr>
              <a:t>Bleistift</a:t>
            </a:r>
          </a:p>
          <a:p>
            <a:r>
              <a:rPr lang="de-DE" dirty="0">
                <a:solidFill>
                  <a:srgbClr val="000000"/>
                </a:solidFill>
                <a:latin typeface="Footlight MT Light" panose="0204060206030A020304" pitchFamily="18" charset="0"/>
              </a:rPr>
              <a:t>Schere </a:t>
            </a:r>
          </a:p>
          <a:p>
            <a:r>
              <a:rPr lang="de-DE" dirty="0">
                <a:solidFill>
                  <a:srgbClr val="000000"/>
                </a:solidFill>
                <a:latin typeface="Footlight MT Light" panose="0204060206030A020304" pitchFamily="18" charset="0"/>
              </a:rPr>
              <a:t>Karton in verschiedenen Farben</a:t>
            </a:r>
          </a:p>
          <a:p>
            <a:r>
              <a:rPr lang="de-DE" dirty="0">
                <a:solidFill>
                  <a:srgbClr val="000000"/>
                </a:solidFill>
                <a:latin typeface="Footlight MT Light" panose="0204060206030A020304" pitchFamily="18" charset="0"/>
              </a:rPr>
              <a:t>Evtl. Bänder oder Federn </a:t>
            </a:r>
          </a:p>
          <a:p>
            <a:endParaRPr lang="de-DE" dirty="0">
              <a:solidFill>
                <a:srgbClr val="000000"/>
              </a:solidFill>
              <a:latin typeface="Footlight MT Light" panose="0204060206030A020304" pitchFamily="18" charset="0"/>
            </a:endParaRPr>
          </a:p>
          <a:p>
            <a:pPr marL="0" indent="0">
              <a:buNone/>
            </a:pPr>
            <a:r>
              <a:rPr lang="de-DE" dirty="0">
                <a:solidFill>
                  <a:srgbClr val="000000"/>
                </a:solidFill>
                <a:latin typeface="Footlight MT Light" panose="0204060206030A020304" pitchFamily="18" charset="0"/>
                <a:sym typeface="Wingdings" panose="05000000000000000000" pitchFamily="2" charset="2"/>
              </a:rPr>
              <a:t></a:t>
            </a:r>
            <a:r>
              <a:rPr lang="de-DE" dirty="0">
                <a:solidFill>
                  <a:srgbClr val="000000"/>
                </a:solidFill>
                <a:latin typeface="Footlight MT Light" panose="0204060206030A020304" pitchFamily="18" charset="0"/>
              </a:rPr>
              <a:t>Tipp: Das „Frohe Ostern kannst du entweder draufschreiben oder mit einer kleinen Schere ausschneiden! </a:t>
            </a:r>
          </a:p>
        </p:txBody>
      </p:sp>
      <p:pic>
        <p:nvPicPr>
          <p:cNvPr id="4" name="Picture 4">
            <a:extLst>
              <a:ext uri="{FF2B5EF4-FFF2-40B4-BE49-F238E27FC236}">
                <a16:creationId xmlns:a16="http://schemas.microsoft.com/office/drawing/2014/main" id="{34493E90-9CCF-45D6-8F87-96043BD93D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872301">
            <a:off x="7174352" y="2534436"/>
            <a:ext cx="4633695" cy="3475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5BAD6198-B3EA-4729-B055-54A32178F7B9}"/>
              </a:ext>
            </a:extLst>
          </p:cNvPr>
          <p:cNvSpPr>
            <a:spLocks noGrp="1"/>
          </p:cNvSpPr>
          <p:nvPr>
            <p:ph type="sldNum" sz="quarter" idx="12"/>
          </p:nvPr>
        </p:nvSpPr>
        <p:spPr/>
        <p:txBody>
          <a:bodyPr/>
          <a:lstStyle/>
          <a:p>
            <a:fld id="{A13427A6-BF5A-49ED-9568-E27C260A48A6}" type="slidenum">
              <a:rPr lang="de-DE" smtClean="0"/>
              <a:t>3</a:t>
            </a:fld>
            <a:endParaRPr lang="de-DE"/>
          </a:p>
        </p:txBody>
      </p:sp>
    </p:spTree>
    <p:extLst>
      <p:ext uri="{BB962C8B-B14F-4D97-AF65-F5344CB8AC3E}">
        <p14:creationId xmlns:p14="http://schemas.microsoft.com/office/powerpoint/2010/main" val="130702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 ">
            <a:extLst>
              <a:ext uri="{FF2B5EF4-FFF2-40B4-BE49-F238E27FC236}">
                <a16:creationId xmlns:a16="http://schemas.microsoft.com/office/drawing/2014/main" id="{3635D010-EB55-4D18-B3BD-39A71B101E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2851" y="591822"/>
            <a:ext cx="3437718" cy="562271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Kreativ Blog by Claudi: Hasentüten">
            <a:extLst>
              <a:ext uri="{FF2B5EF4-FFF2-40B4-BE49-F238E27FC236}">
                <a16:creationId xmlns:a16="http://schemas.microsoft.com/office/drawing/2014/main" id="{09A10240-AB0B-416A-AFC9-DA9848D7B1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385766">
            <a:off x="6256863" y="1561529"/>
            <a:ext cx="4814655" cy="3728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EE162F56-C18E-46AA-A856-1A3A376423C0}"/>
              </a:ext>
            </a:extLst>
          </p:cNvPr>
          <p:cNvSpPr>
            <a:spLocks noGrp="1"/>
          </p:cNvSpPr>
          <p:nvPr>
            <p:ph type="sldNum" sz="quarter" idx="12"/>
          </p:nvPr>
        </p:nvSpPr>
        <p:spPr/>
        <p:txBody>
          <a:bodyPr/>
          <a:lstStyle/>
          <a:p>
            <a:fld id="{A13427A6-BF5A-49ED-9568-E27C260A48A6}" type="slidenum">
              <a:rPr lang="de-DE" smtClean="0"/>
              <a:t>4</a:t>
            </a:fld>
            <a:endParaRPr lang="de-DE"/>
          </a:p>
        </p:txBody>
      </p:sp>
    </p:spTree>
    <p:extLst>
      <p:ext uri="{BB962C8B-B14F-4D97-AF65-F5344CB8AC3E}">
        <p14:creationId xmlns:p14="http://schemas.microsoft.com/office/powerpoint/2010/main" val="36938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id="{40586751-8EB7-4F85-8F60-9D20EF3A31D1}"/>
              </a:ext>
            </a:extLst>
          </p:cNvPr>
          <p:cNvSpPr>
            <a:spLocks noGrp="1"/>
          </p:cNvSpPr>
          <p:nvPr>
            <p:ph type="title"/>
          </p:nvPr>
        </p:nvSpPr>
        <p:spPr>
          <a:xfrm>
            <a:off x="804998" y="798445"/>
            <a:ext cx="5291002" cy="1311664"/>
          </a:xfrm>
        </p:spPr>
        <p:txBody>
          <a:bodyPr>
            <a:normAutofit fontScale="90000"/>
          </a:bodyPr>
          <a:lstStyle/>
          <a:p>
            <a:r>
              <a:rPr lang="de-DE" dirty="0">
                <a:solidFill>
                  <a:srgbClr val="000000"/>
                </a:solidFill>
                <a:latin typeface="Algerian" panose="04020705040A02060702" pitchFamily="82" charset="0"/>
              </a:rPr>
              <a:t>3. Beispiel: Handlettering - Aquarell und Karton</a:t>
            </a:r>
          </a:p>
        </p:txBody>
      </p:sp>
      <p:sp>
        <p:nvSpPr>
          <p:cNvPr id="3" name="Inhaltsplatzhalter 2">
            <a:extLst>
              <a:ext uri="{FF2B5EF4-FFF2-40B4-BE49-F238E27FC236}">
                <a16:creationId xmlns:a16="http://schemas.microsoft.com/office/drawing/2014/main" id="{6522BB78-9266-438F-8F71-1E075F373A23}"/>
              </a:ext>
            </a:extLst>
          </p:cNvPr>
          <p:cNvSpPr>
            <a:spLocks noGrp="1"/>
          </p:cNvSpPr>
          <p:nvPr>
            <p:ph idx="1"/>
          </p:nvPr>
        </p:nvSpPr>
        <p:spPr>
          <a:xfrm>
            <a:off x="804997" y="2272143"/>
            <a:ext cx="5478085" cy="3788830"/>
          </a:xfrm>
        </p:spPr>
        <p:txBody>
          <a:bodyPr anchor="ctr">
            <a:noAutofit/>
          </a:bodyPr>
          <a:lstStyle/>
          <a:p>
            <a:pPr marL="0" indent="0">
              <a:buNone/>
            </a:pPr>
            <a:r>
              <a:rPr lang="de-DE" sz="2400" b="1" i="1" dirty="0">
                <a:solidFill>
                  <a:srgbClr val="000000"/>
                </a:solidFill>
                <a:latin typeface="Footlight MT Light" panose="0204060206030A020304" pitchFamily="18" charset="0"/>
              </a:rPr>
              <a:t>Was benötigst du?</a:t>
            </a:r>
          </a:p>
          <a:p>
            <a:r>
              <a:rPr lang="de-DE" sz="2400" dirty="0">
                <a:solidFill>
                  <a:srgbClr val="000000"/>
                </a:solidFill>
                <a:latin typeface="Footlight MT Light" panose="0204060206030A020304" pitchFamily="18" charset="0"/>
              </a:rPr>
              <a:t>Variante 1: Aquarellstifte und Wasser/Pinsel oder Variante 2: Filzstifte, Folie und Wasser/Pinsel (siehe hierfür Video zu </a:t>
            </a:r>
            <a:r>
              <a:rPr lang="de-DE" sz="2400" dirty="0" err="1">
                <a:solidFill>
                  <a:srgbClr val="000000"/>
                </a:solidFill>
                <a:latin typeface="Footlight MT Light" panose="0204060206030A020304" pitchFamily="18" charset="0"/>
              </a:rPr>
              <a:t>Valentinstagskarten</a:t>
            </a:r>
            <a:r>
              <a:rPr lang="de-DE" sz="2400" dirty="0">
                <a:solidFill>
                  <a:srgbClr val="000000"/>
                </a:solidFill>
                <a:latin typeface="Footlight MT Light" panose="0204060206030A020304" pitchFamily="18" charset="0"/>
              </a:rPr>
              <a:t>)</a:t>
            </a:r>
          </a:p>
          <a:p>
            <a:r>
              <a:rPr lang="de-DE" sz="2400" dirty="0">
                <a:solidFill>
                  <a:srgbClr val="000000"/>
                </a:solidFill>
                <a:latin typeface="Footlight MT Light" panose="0204060206030A020304" pitchFamily="18" charset="0"/>
              </a:rPr>
              <a:t>Verschiedene Kartons für Karten und Hintergründe oder vorgefertigte Karten</a:t>
            </a:r>
          </a:p>
          <a:p>
            <a:r>
              <a:rPr lang="de-DE" sz="2400" dirty="0">
                <a:solidFill>
                  <a:srgbClr val="000000"/>
                </a:solidFill>
                <a:latin typeface="Footlight MT Light" panose="0204060206030A020304" pitchFamily="18" charset="0"/>
              </a:rPr>
              <a:t>Schwarzen Fineliner und bunte Filzstifte</a:t>
            </a: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EBF3610C-ABE8-4F70-BEFA-80131404D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59" r="4243" b="3"/>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3CCA0DF1-2980-47FF-BDB5-FFFE86DF6429}"/>
              </a:ext>
            </a:extLst>
          </p:cNvPr>
          <p:cNvSpPr>
            <a:spLocks noGrp="1"/>
          </p:cNvSpPr>
          <p:nvPr>
            <p:ph type="sldNum" sz="quarter" idx="12"/>
          </p:nvPr>
        </p:nvSpPr>
        <p:spPr/>
        <p:txBody>
          <a:bodyPr/>
          <a:lstStyle/>
          <a:p>
            <a:fld id="{A13427A6-BF5A-49ED-9568-E27C260A48A6}" type="slidenum">
              <a:rPr lang="de-DE" smtClean="0"/>
              <a:t>5</a:t>
            </a:fld>
            <a:endParaRPr lang="de-DE"/>
          </a:p>
        </p:txBody>
      </p:sp>
    </p:spTree>
    <p:extLst>
      <p:ext uri="{BB962C8B-B14F-4D97-AF65-F5344CB8AC3E}">
        <p14:creationId xmlns:p14="http://schemas.microsoft.com/office/powerpoint/2010/main" val="365571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AAC708D-3350-44FE-979D-FDF689BDFEB3}"/>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Footlight MT Light" panose="0204060206030A020304" pitchFamily="18" charset="0"/>
              </a:rPr>
              <a:t>Es </a:t>
            </a:r>
            <a:r>
              <a:rPr lang="en-US" sz="4700" kern="1200" dirty="0" err="1">
                <a:solidFill>
                  <a:srgbClr val="FFFFFF"/>
                </a:solidFill>
                <a:latin typeface="Footlight MT Light" panose="0204060206030A020304" pitchFamily="18" charset="0"/>
              </a:rPr>
              <a:t>folgt</a:t>
            </a:r>
            <a:r>
              <a:rPr lang="en-US" sz="4700" kern="1200" dirty="0">
                <a:solidFill>
                  <a:srgbClr val="FFFFFF"/>
                </a:solidFill>
                <a:latin typeface="Footlight MT Light" panose="0204060206030A020304" pitchFamily="18" charset="0"/>
              </a:rPr>
              <a:t> nun die </a:t>
            </a:r>
            <a:r>
              <a:rPr lang="en-US" sz="4700" kern="1200" dirty="0" err="1">
                <a:solidFill>
                  <a:srgbClr val="FFFFFF"/>
                </a:solidFill>
                <a:latin typeface="Footlight MT Light" panose="0204060206030A020304" pitchFamily="18" charset="0"/>
              </a:rPr>
              <a:t>Anleitung</a:t>
            </a:r>
            <a:r>
              <a:rPr lang="en-US" sz="4700" kern="1200" dirty="0">
                <a:solidFill>
                  <a:srgbClr val="FFFFFF"/>
                </a:solidFill>
                <a:latin typeface="Footlight MT Light" panose="0204060206030A020304" pitchFamily="18" charset="0"/>
              </a:rPr>
              <a:t> </a:t>
            </a:r>
            <a:r>
              <a:rPr lang="en-US" sz="4700" kern="1200" dirty="0" err="1">
                <a:solidFill>
                  <a:srgbClr val="FFFFFF"/>
                </a:solidFill>
                <a:latin typeface="Footlight MT Light" panose="0204060206030A020304" pitchFamily="18" charset="0"/>
              </a:rPr>
              <a:t>für</a:t>
            </a:r>
            <a:r>
              <a:rPr lang="en-US" sz="4700" kern="1200" dirty="0">
                <a:solidFill>
                  <a:srgbClr val="FFFFFF"/>
                </a:solidFill>
                <a:latin typeface="Footlight MT Light" panose="0204060206030A020304" pitchFamily="18" charset="0"/>
              </a:rPr>
              <a:t> </a:t>
            </a:r>
            <a:r>
              <a:rPr lang="en-US" sz="4700" kern="1200" dirty="0" err="1">
                <a:solidFill>
                  <a:srgbClr val="FFFFFF"/>
                </a:solidFill>
                <a:latin typeface="Footlight MT Light" panose="0204060206030A020304" pitchFamily="18" charset="0"/>
              </a:rPr>
              <a:t>diese</a:t>
            </a:r>
            <a:r>
              <a:rPr lang="en-US" sz="4700" kern="1200" dirty="0">
                <a:solidFill>
                  <a:srgbClr val="FFFFFF"/>
                </a:solidFill>
                <a:latin typeface="Footlight MT Light" panose="0204060206030A020304" pitchFamily="18" charset="0"/>
              </a:rPr>
              <a:t> </a:t>
            </a:r>
            <a:r>
              <a:rPr lang="en-US" sz="4700" kern="1200" dirty="0" err="1">
                <a:solidFill>
                  <a:srgbClr val="FFFFFF"/>
                </a:solidFill>
                <a:latin typeface="Footlight MT Light" panose="0204060206030A020304" pitchFamily="18" charset="0"/>
              </a:rPr>
              <a:t>Karte</a:t>
            </a:r>
            <a:endParaRPr lang="en-US" sz="4700" kern="1200" dirty="0">
              <a:solidFill>
                <a:srgbClr val="FFFFFF"/>
              </a:solidFill>
              <a:latin typeface="Footlight MT Light" panose="0204060206030A020304" pitchFamily="18" charset="0"/>
            </a:endParaRPr>
          </a:p>
        </p:txBody>
      </p:sp>
      <p:pic>
        <p:nvPicPr>
          <p:cNvPr id="5" name="Grafik 4" descr="Ein Bild, das blau enthält.&#10;&#10;Automatisch generierte Beschreibung">
            <a:extLst>
              <a:ext uri="{FF2B5EF4-FFF2-40B4-BE49-F238E27FC236}">
                <a16:creationId xmlns:a16="http://schemas.microsoft.com/office/drawing/2014/main" id="{F059D6BA-CECE-4929-8C96-34B664FF53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4938" y="4074718"/>
            <a:ext cx="1600200" cy="2139305"/>
          </a:xfrm>
          <a:prstGeom prst="rect">
            <a:avLst/>
          </a:prstGeom>
        </p:spPr>
      </p:pic>
      <p:sp>
        <p:nvSpPr>
          <p:cNvPr id="6" name="Foliennummernplatzhalter 5">
            <a:extLst>
              <a:ext uri="{FF2B5EF4-FFF2-40B4-BE49-F238E27FC236}">
                <a16:creationId xmlns:a16="http://schemas.microsoft.com/office/drawing/2014/main" id="{42FEDB84-59C7-4179-9630-9248AF90AC24}"/>
              </a:ext>
            </a:extLst>
          </p:cNvPr>
          <p:cNvSpPr>
            <a:spLocks noGrp="1"/>
          </p:cNvSpPr>
          <p:nvPr>
            <p:ph type="sldNum" sz="quarter" idx="12"/>
          </p:nvPr>
        </p:nvSpPr>
        <p:spPr/>
        <p:txBody>
          <a:bodyPr/>
          <a:lstStyle/>
          <a:p>
            <a:fld id="{A13427A6-BF5A-49ED-9568-E27C260A48A6}" type="slidenum">
              <a:rPr lang="de-DE" smtClean="0"/>
              <a:t>6</a:t>
            </a:fld>
            <a:endParaRPr lang="de-DE"/>
          </a:p>
        </p:txBody>
      </p:sp>
    </p:spTree>
    <p:extLst>
      <p:ext uri="{BB962C8B-B14F-4D97-AF65-F5344CB8AC3E}">
        <p14:creationId xmlns:p14="http://schemas.microsoft.com/office/powerpoint/2010/main" val="100003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id="{8044CE61-7F42-403D-9CEE-48EEF00DBFBC}"/>
              </a:ext>
            </a:extLst>
          </p:cNvPr>
          <p:cNvSpPr>
            <a:spLocks noGrp="1"/>
          </p:cNvSpPr>
          <p:nvPr>
            <p:ph type="title"/>
          </p:nvPr>
        </p:nvSpPr>
        <p:spPr>
          <a:xfrm>
            <a:off x="804997" y="480240"/>
            <a:ext cx="5602946" cy="1311664"/>
          </a:xfrm>
        </p:spPr>
        <p:txBody>
          <a:bodyPr>
            <a:normAutofit/>
          </a:bodyPr>
          <a:lstStyle/>
          <a:p>
            <a:r>
              <a:rPr lang="de-DE" dirty="0">
                <a:solidFill>
                  <a:srgbClr val="000000"/>
                </a:solidFill>
                <a:latin typeface="Algerian" panose="04020705040A02060702" pitchFamily="82" charset="0"/>
              </a:rPr>
              <a:t>1. Schritt: </a:t>
            </a:r>
            <a:r>
              <a:rPr lang="de-DE" dirty="0" err="1">
                <a:solidFill>
                  <a:srgbClr val="000000"/>
                </a:solidFill>
                <a:latin typeface="Algerian" panose="04020705040A02060702" pitchFamily="82" charset="0"/>
              </a:rPr>
              <a:t>OstereierVorlage</a:t>
            </a:r>
            <a:endParaRPr lang="de-DE" dirty="0">
              <a:solidFill>
                <a:srgbClr val="000000"/>
              </a:solidFill>
              <a:latin typeface="Algerian" panose="04020705040A02060702" pitchFamily="82" charset="0"/>
            </a:endParaRPr>
          </a:p>
        </p:txBody>
      </p:sp>
      <p:sp>
        <p:nvSpPr>
          <p:cNvPr id="3" name="Inhaltsplatzhalter 2">
            <a:extLst>
              <a:ext uri="{FF2B5EF4-FFF2-40B4-BE49-F238E27FC236}">
                <a16:creationId xmlns:a16="http://schemas.microsoft.com/office/drawing/2014/main" id="{02280974-DD81-428D-A41A-87461CD858EA}"/>
              </a:ext>
            </a:extLst>
          </p:cNvPr>
          <p:cNvSpPr>
            <a:spLocks noGrp="1"/>
          </p:cNvSpPr>
          <p:nvPr>
            <p:ph idx="1"/>
          </p:nvPr>
        </p:nvSpPr>
        <p:spPr>
          <a:xfrm>
            <a:off x="804997" y="2272143"/>
            <a:ext cx="5024303" cy="3788830"/>
          </a:xfrm>
        </p:spPr>
        <p:txBody>
          <a:bodyPr anchor="ctr">
            <a:noAutofit/>
          </a:bodyPr>
          <a:lstStyle/>
          <a:p>
            <a:pPr marL="0" indent="0">
              <a:buNone/>
            </a:pPr>
            <a:r>
              <a:rPr lang="de-DE" b="0" i="0" dirty="0">
                <a:solidFill>
                  <a:srgbClr val="000000"/>
                </a:solidFill>
                <a:effectLst/>
                <a:latin typeface="Footlight MT Light" panose="0204060206030A020304" pitchFamily="18" charset="0"/>
                <a:sym typeface="Wingdings" panose="05000000000000000000" pitchFamily="2" charset="2"/>
              </a:rPr>
              <a:t></a:t>
            </a:r>
            <a:r>
              <a:rPr lang="de-DE" b="0" i="0" dirty="0">
                <a:solidFill>
                  <a:srgbClr val="000000"/>
                </a:solidFill>
                <a:effectLst/>
                <a:latin typeface="Footlight MT Light" panose="0204060206030A020304" pitchFamily="18" charset="0"/>
              </a:rPr>
              <a:t>Die Handlettering-Osterkarten sollen einen schicken Aquarelleffekt erhalten. Entwirf dafür zunächst die Ostereiform Meine Form hat die Maße 7 cm x 10 cm. Beachte, dass das Ei auf deine Blankokarte passen sollte. Nutze die Form als Schablone, und male mehrere Umrisse mit Bleistift auf ein Schmierpapier. </a:t>
            </a:r>
            <a:endParaRPr lang="de-DE" dirty="0">
              <a:solidFill>
                <a:srgbClr val="000000"/>
              </a:solidFill>
              <a:latin typeface="Footlight MT Light" panose="0204060206030A020304" pitchFamily="18" charset="0"/>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8D63FC65-3233-47D5-AD6F-C9D48C392C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99" r="3" b="3"/>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B76EDBC-FDE8-4CF6-B4E9-E102E3FFE17D}"/>
              </a:ext>
            </a:extLst>
          </p:cNvPr>
          <p:cNvSpPr>
            <a:spLocks noGrp="1"/>
          </p:cNvSpPr>
          <p:nvPr>
            <p:ph type="sldNum" sz="quarter" idx="12"/>
          </p:nvPr>
        </p:nvSpPr>
        <p:spPr/>
        <p:txBody>
          <a:bodyPr/>
          <a:lstStyle/>
          <a:p>
            <a:fld id="{A13427A6-BF5A-49ED-9568-E27C260A48A6}" type="slidenum">
              <a:rPr lang="de-DE" smtClean="0"/>
              <a:t>7</a:t>
            </a:fld>
            <a:endParaRPr lang="de-DE"/>
          </a:p>
        </p:txBody>
      </p:sp>
    </p:spTree>
    <p:extLst>
      <p:ext uri="{BB962C8B-B14F-4D97-AF65-F5344CB8AC3E}">
        <p14:creationId xmlns:p14="http://schemas.microsoft.com/office/powerpoint/2010/main" val="387693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9DC96-1C7A-4816-9E12-00331D749440}"/>
              </a:ext>
            </a:extLst>
          </p:cNvPr>
          <p:cNvSpPr>
            <a:spLocks noGrp="1"/>
          </p:cNvSpPr>
          <p:nvPr>
            <p:ph type="title"/>
          </p:nvPr>
        </p:nvSpPr>
        <p:spPr/>
        <p:txBody>
          <a:bodyPr/>
          <a:lstStyle/>
          <a:p>
            <a:r>
              <a:rPr lang="de-DE" dirty="0">
                <a:latin typeface="Algerian" panose="04020705040A02060702" pitchFamily="82" charset="0"/>
              </a:rPr>
              <a:t>2. Schritt</a:t>
            </a:r>
          </a:p>
        </p:txBody>
      </p:sp>
      <p:sp>
        <p:nvSpPr>
          <p:cNvPr id="3" name="Inhaltsplatzhalter 2">
            <a:extLst>
              <a:ext uri="{FF2B5EF4-FFF2-40B4-BE49-F238E27FC236}">
                <a16:creationId xmlns:a16="http://schemas.microsoft.com/office/drawing/2014/main" id="{BA6F695A-DAA1-42EC-99C3-F36D9D0C306D}"/>
              </a:ext>
            </a:extLst>
          </p:cNvPr>
          <p:cNvSpPr>
            <a:spLocks noGrp="1"/>
          </p:cNvSpPr>
          <p:nvPr>
            <p:ph idx="1"/>
          </p:nvPr>
        </p:nvSpPr>
        <p:spPr>
          <a:xfrm>
            <a:off x="838200" y="1825625"/>
            <a:ext cx="4162425" cy="4351338"/>
          </a:xfrm>
        </p:spPr>
        <p:txBody>
          <a:bodyPr>
            <a:normAutofit/>
          </a:bodyPr>
          <a:lstStyle/>
          <a:p>
            <a:pPr marL="0" indent="0">
              <a:buNone/>
            </a:pPr>
            <a:r>
              <a:rPr lang="de-DE" sz="4800" b="0" i="0" dirty="0">
                <a:solidFill>
                  <a:srgbClr val="000000"/>
                </a:solidFill>
                <a:effectLst/>
                <a:latin typeface="Footlight MT Light" panose="0204060206030A020304" pitchFamily="18" charset="0"/>
                <a:sym typeface="Wingdings" panose="05000000000000000000" pitchFamily="2" charset="2"/>
              </a:rPr>
              <a:t> </a:t>
            </a:r>
            <a:r>
              <a:rPr lang="de-DE" sz="4800" b="0" i="0" dirty="0">
                <a:solidFill>
                  <a:srgbClr val="464646"/>
                </a:solidFill>
                <a:effectLst/>
                <a:latin typeface="Footlight MT Light" panose="0204060206030A020304" pitchFamily="18" charset="0"/>
              </a:rPr>
              <a:t>Bereite deine Farben vor. Sieh dir hierfür das Video zum Valentinstags-</a:t>
            </a:r>
            <a:r>
              <a:rPr lang="de-DE" sz="4800" b="0" i="0" dirty="0" err="1">
                <a:solidFill>
                  <a:srgbClr val="464646"/>
                </a:solidFill>
                <a:effectLst/>
                <a:latin typeface="Footlight MT Light" panose="0204060206030A020304" pitchFamily="18" charset="0"/>
              </a:rPr>
              <a:t>tutorial</a:t>
            </a:r>
            <a:r>
              <a:rPr lang="de-DE" sz="4800" b="0" i="0" dirty="0">
                <a:solidFill>
                  <a:srgbClr val="464646"/>
                </a:solidFill>
                <a:effectLst/>
                <a:latin typeface="Footlight MT Light" panose="0204060206030A020304" pitchFamily="18" charset="0"/>
              </a:rPr>
              <a:t> an!</a:t>
            </a:r>
            <a:endParaRPr lang="de-DE" sz="4800" dirty="0">
              <a:latin typeface="Footlight MT Light" panose="0204060206030A020304" pitchFamily="18" charset="0"/>
            </a:endParaRPr>
          </a:p>
        </p:txBody>
      </p:sp>
      <p:pic>
        <p:nvPicPr>
          <p:cNvPr id="5122" name="Picture 2">
            <a:extLst>
              <a:ext uri="{FF2B5EF4-FFF2-40B4-BE49-F238E27FC236}">
                <a16:creationId xmlns:a16="http://schemas.microsoft.com/office/drawing/2014/main" id="{CACA5B3C-2F51-423E-93F0-CEC925665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768"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88CA6C76-4A4F-4E50-96BD-0250CCA5196E}"/>
              </a:ext>
            </a:extLst>
          </p:cNvPr>
          <p:cNvSpPr>
            <a:spLocks noGrp="1"/>
          </p:cNvSpPr>
          <p:nvPr>
            <p:ph type="sldNum" sz="quarter" idx="12"/>
          </p:nvPr>
        </p:nvSpPr>
        <p:spPr/>
        <p:txBody>
          <a:bodyPr/>
          <a:lstStyle/>
          <a:p>
            <a:fld id="{A13427A6-BF5A-49ED-9568-E27C260A48A6}" type="slidenum">
              <a:rPr lang="de-DE" smtClean="0"/>
              <a:t>8</a:t>
            </a:fld>
            <a:endParaRPr lang="de-DE"/>
          </a:p>
        </p:txBody>
      </p:sp>
    </p:spTree>
    <p:extLst>
      <p:ext uri="{BB962C8B-B14F-4D97-AF65-F5344CB8AC3E}">
        <p14:creationId xmlns:p14="http://schemas.microsoft.com/office/powerpoint/2010/main" val="359425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35262F-FDB9-4030-9BEA-7AF0DC31A569}"/>
              </a:ext>
            </a:extLst>
          </p:cNvPr>
          <p:cNvSpPr>
            <a:spLocks noGrp="1"/>
          </p:cNvSpPr>
          <p:nvPr>
            <p:ph type="title"/>
          </p:nvPr>
        </p:nvSpPr>
        <p:spPr>
          <a:xfrm>
            <a:off x="821515" y="104934"/>
            <a:ext cx="6204984" cy="1344975"/>
          </a:xfrm>
        </p:spPr>
        <p:txBody>
          <a:bodyPr>
            <a:normAutofit/>
          </a:bodyPr>
          <a:lstStyle/>
          <a:p>
            <a:r>
              <a:rPr lang="de-DE" sz="4000" dirty="0">
                <a:latin typeface="Algerian" panose="04020705040A02060702" pitchFamily="82" charset="0"/>
              </a:rPr>
              <a:t>3. Schritt</a:t>
            </a:r>
          </a:p>
        </p:txBody>
      </p:sp>
      <p:sp>
        <p:nvSpPr>
          <p:cNvPr id="3" name="Inhaltsplatzhalter 2">
            <a:extLst>
              <a:ext uri="{FF2B5EF4-FFF2-40B4-BE49-F238E27FC236}">
                <a16:creationId xmlns:a16="http://schemas.microsoft.com/office/drawing/2014/main" id="{BFA5E067-E466-4D46-AEE1-084F4C38BFA1}"/>
              </a:ext>
            </a:extLst>
          </p:cNvPr>
          <p:cNvSpPr>
            <a:spLocks noGrp="1"/>
          </p:cNvSpPr>
          <p:nvPr>
            <p:ph idx="1"/>
          </p:nvPr>
        </p:nvSpPr>
        <p:spPr>
          <a:xfrm>
            <a:off x="821515" y="1371600"/>
            <a:ext cx="6204984" cy="4377080"/>
          </a:xfrm>
        </p:spPr>
        <p:txBody>
          <a:bodyPr>
            <a:noAutofit/>
          </a:bodyPr>
          <a:lstStyle/>
          <a:p>
            <a:r>
              <a:rPr lang="de-DE" sz="2400" b="0" i="0" dirty="0">
                <a:effectLst/>
                <a:latin typeface="Footlight MT Light" panose="0204060206030A020304" pitchFamily="18" charset="0"/>
              </a:rPr>
              <a:t>Lass die Farben vorsichtig ineinander laufen. Bewege den Pinsel eher tupfend und nicht mit groben Strichen. Säubere den Pinsel zunächst im Wassertopf oder am Küchenpapier, bevor du eine neue Farbe aufnimmst.</a:t>
            </a:r>
          </a:p>
          <a:p>
            <a:r>
              <a:rPr lang="de-DE" sz="2400" b="0" i="0" dirty="0">
                <a:effectLst/>
                <a:latin typeface="Footlight MT Light" panose="0204060206030A020304" pitchFamily="18" charset="0"/>
              </a:rPr>
              <a:t>Beim Trocknen werden die Farben heller. Wenn es dir zu hell ist, warte, bis alles durchgetrocknet ist und ergänze dann eine weitere Schicht Farbe.</a:t>
            </a:r>
            <a:br>
              <a:rPr lang="de-DE" sz="2400" b="0" i="0" dirty="0">
                <a:effectLst/>
                <a:latin typeface="Footlight MT Light" panose="0204060206030A020304" pitchFamily="18" charset="0"/>
              </a:rPr>
            </a:br>
            <a:endParaRPr lang="de-DE" sz="2400" dirty="0">
              <a:latin typeface="Footlight MT Light" panose="0204060206030A020304" pitchFamily="18" charset="0"/>
            </a:endParaRPr>
          </a:p>
        </p:txBody>
      </p:sp>
      <p:pic>
        <p:nvPicPr>
          <p:cNvPr id="6148" name="Picture 4">
            <a:extLst>
              <a:ext uri="{FF2B5EF4-FFF2-40B4-BE49-F238E27FC236}">
                <a16:creationId xmlns:a16="http://schemas.microsoft.com/office/drawing/2014/main" id="{D92BC50A-5C5A-4454-B7DA-9BA683915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449"/>
          <a:stretch/>
        </p:blipFill>
        <p:spPr bwMode="auto">
          <a:xfrm>
            <a:off x="7829553"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92F6AF3-0088-4E6C-A8AB-C24525346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20" b="7344"/>
          <a:stretch/>
        </p:blipFill>
        <p:spPr bwMode="auto">
          <a:xfrm>
            <a:off x="7829549"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6D06E504-4A02-4B8F-AE03-E576EA9E2BF5}"/>
              </a:ext>
            </a:extLst>
          </p:cNvPr>
          <p:cNvSpPr>
            <a:spLocks noGrp="1"/>
          </p:cNvSpPr>
          <p:nvPr>
            <p:ph type="sldNum" sz="quarter" idx="12"/>
          </p:nvPr>
        </p:nvSpPr>
        <p:spPr/>
        <p:txBody>
          <a:bodyPr/>
          <a:lstStyle/>
          <a:p>
            <a:fld id="{A13427A6-BF5A-49ED-9568-E27C260A48A6}" type="slidenum">
              <a:rPr lang="de-DE" smtClean="0"/>
              <a:t>9</a:t>
            </a:fld>
            <a:endParaRPr lang="de-DE"/>
          </a:p>
        </p:txBody>
      </p:sp>
    </p:spTree>
    <p:extLst>
      <p:ext uri="{BB962C8B-B14F-4D97-AF65-F5344CB8AC3E}">
        <p14:creationId xmlns:p14="http://schemas.microsoft.com/office/powerpoint/2010/main" val="35376720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12907A3AB0AA7469C92601A01BD6FA6" ma:contentTypeVersion="7" ma:contentTypeDescription="Ein neues Dokument erstellen." ma:contentTypeScope="" ma:versionID="89fbc1e34cb8e32ea585cd25592c7c7d">
  <xsd:schema xmlns:xsd="http://www.w3.org/2001/XMLSchema" xmlns:xs="http://www.w3.org/2001/XMLSchema" xmlns:p="http://schemas.microsoft.com/office/2006/metadata/properties" xmlns:ns2="78c71c44-3be3-46e0-979d-e4b9e697fdc9" targetNamespace="http://schemas.microsoft.com/office/2006/metadata/properties" ma:root="true" ma:fieldsID="713c829fcb7f943428d47c9b147fcb61" ns2:_="">
    <xsd:import namespace="78c71c44-3be3-46e0-979d-e4b9e697fd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71c44-3be3-46e0-979d-e4b9e697f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41FF7A-980B-4AF1-9AC3-6C9BB56DDB17}">
  <ds:schemaRefs>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78c71c44-3be3-46e0-979d-e4b9e697fdc9"/>
    <ds:schemaRef ds:uri="http://purl.org/dc/terms/"/>
  </ds:schemaRefs>
</ds:datastoreItem>
</file>

<file path=customXml/itemProps2.xml><?xml version="1.0" encoding="utf-8"?>
<ds:datastoreItem xmlns:ds="http://schemas.openxmlformats.org/officeDocument/2006/customXml" ds:itemID="{982DE6F8-8A65-40F1-B214-9A802433ECB2}">
  <ds:schemaRefs>
    <ds:schemaRef ds:uri="http://schemas.microsoft.com/office/2006/metadata/contentType"/>
    <ds:schemaRef ds:uri="http://schemas.microsoft.com/office/2006/metadata/properties/metaAttributes"/>
    <ds:schemaRef ds:uri="http://www.w3.org/2000/xmlns/"/>
    <ds:schemaRef ds:uri="http://www.w3.org/2001/XMLSchema"/>
    <ds:schemaRef ds:uri="78c71c44-3be3-46e0-979d-e4b9e697fdc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2A998C-C899-4331-94FF-8F9CF7E13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Breitbild</PresentationFormat>
  <Paragraphs>79</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Algerian</vt:lpstr>
      <vt:lpstr>Arial</vt:lpstr>
      <vt:lpstr>Calibri</vt:lpstr>
      <vt:lpstr>Calibri Light</vt:lpstr>
      <vt:lpstr>Footlight MT Light</vt:lpstr>
      <vt:lpstr>Wingdings</vt:lpstr>
      <vt:lpstr>Office</vt:lpstr>
      <vt:lpstr>Osterkarten</vt:lpstr>
      <vt:lpstr>1. Beispiel: Recycle alte Bücher</vt:lpstr>
      <vt:lpstr>2. Beispiel: Karte aus Tonkarton </vt:lpstr>
      <vt:lpstr>PowerPoint-Präsentation</vt:lpstr>
      <vt:lpstr>3. Beispiel: Handlettering - Aquarell und Karton</vt:lpstr>
      <vt:lpstr>Es folgt nun die Anleitung für diese Karte</vt:lpstr>
      <vt:lpstr>1. Schritt: OstereierVorlage</vt:lpstr>
      <vt:lpstr>2. Schritt</vt:lpstr>
      <vt:lpstr>3. Schritt</vt:lpstr>
      <vt:lpstr>4. Schritt</vt:lpstr>
      <vt:lpstr>5. Schritt</vt:lpstr>
      <vt:lpstr>6. Schritt</vt:lpstr>
      <vt:lpstr>7. Schritt</vt:lpstr>
      <vt:lpstr>Fertig!!!</vt:lpstr>
      <vt:lpstr>4. Beispiel: Aquarell</vt:lpstr>
      <vt:lpstr>5. Beispiel</vt:lpstr>
      <vt:lpstr>PowerPoint-Präsentation</vt:lpstr>
      <vt:lpstr>Es folgen nun weitere Bildbeispiele mit verschiedenen Sprüchen und Schriftarten </vt:lpstr>
      <vt:lpstr>PowerPoint-Präsentation</vt:lpstr>
      <vt:lpstr>PowerPoint-Präsentation</vt:lpstr>
      <vt:lpstr>PowerPoint-Präsentation</vt:lpstr>
      <vt:lpstr>PowerPoint-Präsentation</vt:lpstr>
      <vt:lpstr>Viel Spaß beim Anfertigen der Karten!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Osterkarten</dc:title>
  <dc:creator>Magdalena Brunner</dc:creator>
  <cp:lastModifiedBy>Sandra Menzel</cp:lastModifiedBy>
  <cp:revision>11</cp:revision>
  <dcterms:created xsi:type="dcterms:W3CDTF">2021-03-25T09:16:26Z</dcterms:created>
  <dcterms:modified xsi:type="dcterms:W3CDTF">2021-03-27T09:53:12Z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0x010100212907A3AB0AA7469C92601A01BD6FA6</vt:lpwstr>
  </property>
</Properties>
</file>