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2" r:id="rId5"/>
    <p:sldId id="260" r:id="rId6"/>
    <p:sldId id="292" r:id="rId7"/>
    <p:sldId id="263" r:id="rId8"/>
    <p:sldId id="264" r:id="rId9"/>
    <p:sldId id="289" r:id="rId10"/>
    <p:sldId id="293" r:id="rId11"/>
    <p:sldId id="294" r:id="rId12"/>
    <p:sldId id="295" r:id="rId13"/>
    <p:sldId id="296" r:id="rId14"/>
    <p:sldId id="276" r:id="rId15"/>
    <p:sldId id="279" r:id="rId16"/>
    <p:sldId id="280" r:id="rId17"/>
    <p:sldId id="281" r:id="rId18"/>
    <p:sldId id="282" r:id="rId19"/>
    <p:sldId id="283" r:id="rId20"/>
    <p:sldId id="284" r:id="rId21"/>
    <p:sldId id="265" r:id="rId22"/>
    <p:sldId id="285" r:id="rId23"/>
    <p:sldId id="286" r:id="rId24"/>
    <p:sldId id="287" r:id="rId25"/>
    <p:sldId id="288" r:id="rId26"/>
    <p:sldId id="291" r:id="rId27"/>
    <p:sldId id="2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24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4F5E0-8CDB-486E-8860-227EB75C279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DECE98-8B50-4DD9-8364-EE1B506530D0}">
      <dgm:prSet custT="1"/>
      <dgm:spPr/>
      <dgm:t>
        <a:bodyPr/>
        <a:lstStyle/>
        <a:p>
          <a:r>
            <a:rPr lang="en-US" sz="3000" b="1" dirty="0" err="1"/>
            <a:t>Voraussetzungen</a:t>
          </a:r>
          <a:r>
            <a:rPr lang="en-US" sz="3000" b="1" dirty="0"/>
            <a:t>:  </a:t>
          </a:r>
          <a:endParaRPr lang="en-US" sz="3000" dirty="0"/>
        </a:p>
      </dgm:t>
    </dgm:pt>
    <dgm:pt modelId="{0FF6EB87-022F-431E-B695-8D6D8AD78C3B}" type="parTrans" cxnId="{CF781BAC-3BEA-4C57-90E1-95F2AB47F20B}">
      <dgm:prSet/>
      <dgm:spPr/>
      <dgm:t>
        <a:bodyPr/>
        <a:lstStyle/>
        <a:p>
          <a:endParaRPr lang="en-US"/>
        </a:p>
      </dgm:t>
    </dgm:pt>
    <dgm:pt modelId="{5163EB87-68C0-4412-87A2-C7215C0904D8}" type="sibTrans" cxnId="{CF781BAC-3BEA-4C57-90E1-95F2AB47F20B}">
      <dgm:prSet/>
      <dgm:spPr/>
      <dgm:t>
        <a:bodyPr/>
        <a:lstStyle/>
        <a:p>
          <a:endParaRPr lang="en-US"/>
        </a:p>
      </dgm:t>
    </dgm:pt>
    <dgm:pt modelId="{D5521E05-F4C0-477F-81A3-B8DCAA68CECA}">
      <dgm:prSet custT="1"/>
      <dgm:spPr/>
      <dgm:t>
        <a:bodyPr/>
        <a:lstStyle/>
        <a:p>
          <a:r>
            <a:rPr lang="en-US" sz="2600" dirty="0"/>
            <a:t>- </a:t>
          </a:r>
          <a:r>
            <a:rPr lang="en-US" sz="2600" dirty="0" err="1"/>
            <a:t>Durchschnitt</a:t>
          </a:r>
          <a:r>
            <a:rPr lang="en-US" sz="2600" dirty="0"/>
            <a:t> </a:t>
          </a:r>
          <a:r>
            <a:rPr lang="en-US" sz="2600" dirty="0" err="1"/>
            <a:t>aller</a:t>
          </a:r>
          <a:r>
            <a:rPr lang="en-US" sz="2600" dirty="0"/>
            <a:t> </a:t>
          </a:r>
          <a:r>
            <a:rPr lang="en-US" sz="2600" dirty="0" err="1"/>
            <a:t>Vorrückungsfächer</a:t>
          </a:r>
          <a:r>
            <a:rPr lang="en-US" sz="2600" dirty="0"/>
            <a:t> </a:t>
          </a:r>
          <a:r>
            <a:rPr lang="en-US" sz="2600" dirty="0" err="1"/>
            <a:t>im</a:t>
          </a:r>
          <a:r>
            <a:rPr lang="en-US" sz="2600" dirty="0"/>
            <a:t> </a:t>
          </a:r>
        </a:p>
        <a:p>
          <a:r>
            <a:rPr lang="en-US" sz="2600" dirty="0"/>
            <a:t>  </a:t>
          </a:r>
          <a:r>
            <a:rPr lang="en-US" sz="2600" dirty="0" err="1"/>
            <a:t>Jahreszeugnis</a:t>
          </a:r>
          <a:r>
            <a:rPr lang="en-US" sz="2600" dirty="0"/>
            <a:t> der 9. </a:t>
          </a:r>
          <a:r>
            <a:rPr lang="en-US" sz="2600" dirty="0" err="1"/>
            <a:t>Klasse</a:t>
          </a:r>
          <a:r>
            <a:rPr lang="en-US" sz="2600" dirty="0"/>
            <a:t> </a:t>
          </a:r>
          <a:r>
            <a:rPr lang="en-US" sz="2600" b="1" dirty="0"/>
            <a:t>4,0  </a:t>
          </a:r>
          <a:r>
            <a:rPr lang="en-US" sz="2600" b="1" dirty="0" err="1"/>
            <a:t>oder</a:t>
          </a:r>
          <a:endParaRPr lang="en-US" sz="2600" b="1" dirty="0"/>
        </a:p>
        <a:p>
          <a:r>
            <a:rPr lang="en-US" sz="2600" b="1" dirty="0"/>
            <a:t>  </a:t>
          </a:r>
          <a:r>
            <a:rPr lang="en-US" sz="2600" b="1" dirty="0" err="1"/>
            <a:t>besser</a:t>
          </a:r>
          <a:endParaRPr lang="en-US" sz="2600" dirty="0"/>
        </a:p>
      </dgm:t>
    </dgm:pt>
    <dgm:pt modelId="{74E1A5BA-4D9B-4567-9CB3-339687EF2287}" type="parTrans" cxnId="{0A15FD09-808E-4A7A-B4EB-DE90F9FEAEAF}">
      <dgm:prSet/>
      <dgm:spPr/>
      <dgm:t>
        <a:bodyPr/>
        <a:lstStyle/>
        <a:p>
          <a:endParaRPr lang="en-US"/>
        </a:p>
      </dgm:t>
    </dgm:pt>
    <dgm:pt modelId="{B8CB12A1-69C0-426D-802B-8300A1190D5A}" type="sibTrans" cxnId="{0A15FD09-808E-4A7A-B4EB-DE90F9FEAEAF}">
      <dgm:prSet/>
      <dgm:spPr/>
      <dgm:t>
        <a:bodyPr/>
        <a:lstStyle/>
        <a:p>
          <a:endParaRPr lang="en-US"/>
        </a:p>
      </dgm:t>
    </dgm:pt>
    <dgm:pt modelId="{1ED3E256-06AD-4FF1-AA98-89393142A1A8}">
      <dgm:prSet custT="1"/>
      <dgm:spPr/>
      <dgm:t>
        <a:bodyPr/>
        <a:lstStyle/>
        <a:p>
          <a:r>
            <a:rPr lang="en-US" sz="2600" dirty="0"/>
            <a:t>- </a:t>
          </a:r>
          <a:r>
            <a:rPr lang="en-US" sz="2600" dirty="0" err="1"/>
            <a:t>höchstens</a:t>
          </a:r>
          <a:r>
            <a:rPr lang="en-US" sz="2600" dirty="0"/>
            <a:t> </a:t>
          </a:r>
          <a:r>
            <a:rPr lang="en-US" sz="2600" dirty="0" err="1"/>
            <a:t>dreimal</a:t>
          </a:r>
          <a:r>
            <a:rPr lang="en-US" sz="2600" dirty="0"/>
            <a:t> die Note 5 in </a:t>
          </a:r>
          <a:r>
            <a:rPr lang="en-US" sz="2600" dirty="0" err="1"/>
            <a:t>Fächern</a:t>
          </a:r>
          <a:r>
            <a:rPr lang="en-US" sz="2600" dirty="0"/>
            <a:t>,</a:t>
          </a:r>
        </a:p>
        <a:p>
          <a:r>
            <a:rPr lang="en-US" sz="2600" dirty="0"/>
            <a:t>  die </a:t>
          </a:r>
          <a:r>
            <a:rPr lang="en-US" sz="2600" dirty="0" err="1"/>
            <a:t>auch</a:t>
          </a:r>
          <a:r>
            <a:rPr lang="en-US" sz="2600" dirty="0"/>
            <a:t> an der </a:t>
          </a:r>
          <a:r>
            <a:rPr lang="en-US" sz="2600" dirty="0" err="1"/>
            <a:t>Mittelschule</a:t>
          </a:r>
          <a:r>
            <a:rPr lang="en-US" sz="2600" dirty="0"/>
            <a:t> </a:t>
          </a:r>
          <a:r>
            <a:rPr lang="en-US" sz="2600" dirty="0" err="1"/>
            <a:t>unterrichtet</a:t>
          </a:r>
          <a:endParaRPr lang="en-US" sz="2600" dirty="0"/>
        </a:p>
        <a:p>
          <a:r>
            <a:rPr lang="en-US" sz="2600" dirty="0"/>
            <a:t>  </a:t>
          </a:r>
          <a:r>
            <a:rPr lang="en-US" sz="2600" dirty="0" err="1"/>
            <a:t>werden</a:t>
          </a:r>
          <a:endParaRPr lang="en-US" sz="2600" dirty="0"/>
        </a:p>
      </dgm:t>
    </dgm:pt>
    <dgm:pt modelId="{858737D8-35E1-427C-A199-D39B6679A156}" type="parTrans" cxnId="{1B689DCB-C8D8-4371-82B1-1651481EBE25}">
      <dgm:prSet/>
      <dgm:spPr/>
      <dgm:t>
        <a:bodyPr/>
        <a:lstStyle/>
        <a:p>
          <a:endParaRPr lang="en-US"/>
        </a:p>
      </dgm:t>
    </dgm:pt>
    <dgm:pt modelId="{53BDE9B2-718C-4066-B015-563FC605AA5F}" type="sibTrans" cxnId="{1B689DCB-C8D8-4371-82B1-1651481EBE25}">
      <dgm:prSet/>
      <dgm:spPr/>
      <dgm:t>
        <a:bodyPr/>
        <a:lstStyle/>
        <a:p>
          <a:endParaRPr lang="en-US"/>
        </a:p>
      </dgm:t>
    </dgm:pt>
    <dgm:pt modelId="{E8E9A9D2-BD90-4D14-A010-E0814884B68D}" type="pres">
      <dgm:prSet presAssocID="{0CB4F5E0-8CDB-486E-8860-227EB75C2793}" presName="vert0" presStyleCnt="0">
        <dgm:presLayoutVars>
          <dgm:dir/>
          <dgm:animOne val="branch"/>
          <dgm:animLvl val="lvl"/>
        </dgm:presLayoutVars>
      </dgm:prSet>
      <dgm:spPr/>
    </dgm:pt>
    <dgm:pt modelId="{4C9C25DB-4A8A-4034-B36B-AA521DBC8DE4}" type="pres">
      <dgm:prSet presAssocID="{B6DECE98-8B50-4DD9-8364-EE1B506530D0}" presName="thickLine" presStyleLbl="alignNode1" presStyleIdx="0" presStyleCnt="3"/>
      <dgm:spPr/>
    </dgm:pt>
    <dgm:pt modelId="{E129DA08-4A83-4535-9569-02A09769CF21}" type="pres">
      <dgm:prSet presAssocID="{B6DECE98-8B50-4DD9-8364-EE1B506530D0}" presName="horz1" presStyleCnt="0"/>
      <dgm:spPr/>
    </dgm:pt>
    <dgm:pt modelId="{0EF8BC2A-4198-4DBC-8CC5-AA3EE3DFD6F0}" type="pres">
      <dgm:prSet presAssocID="{B6DECE98-8B50-4DD9-8364-EE1B506530D0}" presName="tx1" presStyleLbl="revTx" presStyleIdx="0" presStyleCnt="3" custLinFactNeighborX="-2" custLinFactNeighborY="1668"/>
      <dgm:spPr/>
    </dgm:pt>
    <dgm:pt modelId="{5A4E8194-07D7-42AB-A890-F9EF6789BED8}" type="pres">
      <dgm:prSet presAssocID="{B6DECE98-8B50-4DD9-8364-EE1B506530D0}" presName="vert1" presStyleCnt="0"/>
      <dgm:spPr/>
    </dgm:pt>
    <dgm:pt modelId="{6CC81442-6F3D-43A5-801D-71FD6AAC36D1}" type="pres">
      <dgm:prSet presAssocID="{D5521E05-F4C0-477F-81A3-B8DCAA68CECA}" presName="thickLine" presStyleLbl="alignNode1" presStyleIdx="1" presStyleCnt="3"/>
      <dgm:spPr/>
    </dgm:pt>
    <dgm:pt modelId="{E7B7324B-6400-4F8B-9C72-6FDDAEFA4E75}" type="pres">
      <dgm:prSet presAssocID="{D5521E05-F4C0-477F-81A3-B8DCAA68CECA}" presName="horz1" presStyleCnt="0"/>
      <dgm:spPr/>
    </dgm:pt>
    <dgm:pt modelId="{D89067C1-949F-49D6-89FC-F900FA6695D7}" type="pres">
      <dgm:prSet presAssocID="{D5521E05-F4C0-477F-81A3-B8DCAA68CECA}" presName="tx1" presStyleLbl="revTx" presStyleIdx="1" presStyleCnt="3"/>
      <dgm:spPr/>
    </dgm:pt>
    <dgm:pt modelId="{E1671DBF-2401-4AC9-AB57-5DAE14D4DE6A}" type="pres">
      <dgm:prSet presAssocID="{D5521E05-F4C0-477F-81A3-B8DCAA68CECA}" presName="vert1" presStyleCnt="0"/>
      <dgm:spPr/>
    </dgm:pt>
    <dgm:pt modelId="{304F3490-1768-49A7-BE9F-535B380DB229}" type="pres">
      <dgm:prSet presAssocID="{1ED3E256-06AD-4FF1-AA98-89393142A1A8}" presName="thickLine" presStyleLbl="alignNode1" presStyleIdx="2" presStyleCnt="3"/>
      <dgm:spPr/>
    </dgm:pt>
    <dgm:pt modelId="{15FC54C0-B3B1-4007-8FDD-EEA6155CC98D}" type="pres">
      <dgm:prSet presAssocID="{1ED3E256-06AD-4FF1-AA98-89393142A1A8}" presName="horz1" presStyleCnt="0"/>
      <dgm:spPr/>
    </dgm:pt>
    <dgm:pt modelId="{64E555F7-C090-4043-B6E8-3B2FFC35CE50}" type="pres">
      <dgm:prSet presAssocID="{1ED3E256-06AD-4FF1-AA98-89393142A1A8}" presName="tx1" presStyleLbl="revTx" presStyleIdx="2" presStyleCnt="3"/>
      <dgm:spPr/>
    </dgm:pt>
    <dgm:pt modelId="{6ACB0527-377F-4DF6-B803-F6541186754C}" type="pres">
      <dgm:prSet presAssocID="{1ED3E256-06AD-4FF1-AA98-89393142A1A8}" presName="vert1" presStyleCnt="0"/>
      <dgm:spPr/>
    </dgm:pt>
  </dgm:ptLst>
  <dgm:cxnLst>
    <dgm:cxn modelId="{0A15FD09-808E-4A7A-B4EB-DE90F9FEAEAF}" srcId="{0CB4F5E0-8CDB-486E-8860-227EB75C2793}" destId="{D5521E05-F4C0-477F-81A3-B8DCAA68CECA}" srcOrd="1" destOrd="0" parTransId="{74E1A5BA-4D9B-4567-9CB3-339687EF2287}" sibTransId="{B8CB12A1-69C0-426D-802B-8300A1190D5A}"/>
    <dgm:cxn modelId="{8890348B-3EBD-4F45-9F27-9687E21B15DE}" type="presOf" srcId="{1ED3E256-06AD-4FF1-AA98-89393142A1A8}" destId="{64E555F7-C090-4043-B6E8-3B2FFC35CE50}" srcOrd="0" destOrd="0" presId="urn:microsoft.com/office/officeart/2008/layout/LinedList"/>
    <dgm:cxn modelId="{CF781BAC-3BEA-4C57-90E1-95F2AB47F20B}" srcId="{0CB4F5E0-8CDB-486E-8860-227EB75C2793}" destId="{B6DECE98-8B50-4DD9-8364-EE1B506530D0}" srcOrd="0" destOrd="0" parTransId="{0FF6EB87-022F-431E-B695-8D6D8AD78C3B}" sibTransId="{5163EB87-68C0-4412-87A2-C7215C0904D8}"/>
    <dgm:cxn modelId="{1B689DCB-C8D8-4371-82B1-1651481EBE25}" srcId="{0CB4F5E0-8CDB-486E-8860-227EB75C2793}" destId="{1ED3E256-06AD-4FF1-AA98-89393142A1A8}" srcOrd="2" destOrd="0" parTransId="{858737D8-35E1-427C-A199-D39B6679A156}" sibTransId="{53BDE9B2-718C-4066-B015-563FC605AA5F}"/>
    <dgm:cxn modelId="{AD9DB3CB-044B-42BD-9B19-EFF4CFBFEB7D}" type="presOf" srcId="{B6DECE98-8B50-4DD9-8364-EE1B506530D0}" destId="{0EF8BC2A-4198-4DBC-8CC5-AA3EE3DFD6F0}" srcOrd="0" destOrd="0" presId="urn:microsoft.com/office/officeart/2008/layout/LinedList"/>
    <dgm:cxn modelId="{90FEADDD-2E9E-48A8-8FE8-2D034854062C}" type="presOf" srcId="{0CB4F5E0-8CDB-486E-8860-227EB75C2793}" destId="{E8E9A9D2-BD90-4D14-A010-E0814884B68D}" srcOrd="0" destOrd="0" presId="urn:microsoft.com/office/officeart/2008/layout/LinedList"/>
    <dgm:cxn modelId="{0D294FE9-182B-4E4B-BFD5-F3FBECD27CC5}" type="presOf" srcId="{D5521E05-F4C0-477F-81A3-B8DCAA68CECA}" destId="{D89067C1-949F-49D6-89FC-F900FA6695D7}" srcOrd="0" destOrd="0" presId="urn:microsoft.com/office/officeart/2008/layout/LinedList"/>
    <dgm:cxn modelId="{D9898AFE-D421-406D-8900-0B9AB46147E9}" type="presParOf" srcId="{E8E9A9D2-BD90-4D14-A010-E0814884B68D}" destId="{4C9C25DB-4A8A-4034-B36B-AA521DBC8DE4}" srcOrd="0" destOrd="0" presId="urn:microsoft.com/office/officeart/2008/layout/LinedList"/>
    <dgm:cxn modelId="{AEB23817-89EF-4FC0-B39C-6BE73544F405}" type="presParOf" srcId="{E8E9A9D2-BD90-4D14-A010-E0814884B68D}" destId="{E129DA08-4A83-4535-9569-02A09769CF21}" srcOrd="1" destOrd="0" presId="urn:microsoft.com/office/officeart/2008/layout/LinedList"/>
    <dgm:cxn modelId="{CB26388B-B3C7-4A6A-82CB-866717B79092}" type="presParOf" srcId="{E129DA08-4A83-4535-9569-02A09769CF21}" destId="{0EF8BC2A-4198-4DBC-8CC5-AA3EE3DFD6F0}" srcOrd="0" destOrd="0" presId="urn:microsoft.com/office/officeart/2008/layout/LinedList"/>
    <dgm:cxn modelId="{0CC1CC76-FF97-4027-AF51-870B6518F16A}" type="presParOf" srcId="{E129DA08-4A83-4535-9569-02A09769CF21}" destId="{5A4E8194-07D7-42AB-A890-F9EF6789BED8}" srcOrd="1" destOrd="0" presId="urn:microsoft.com/office/officeart/2008/layout/LinedList"/>
    <dgm:cxn modelId="{163DFC81-6273-4F3E-BF25-1FD2C2194BB3}" type="presParOf" srcId="{E8E9A9D2-BD90-4D14-A010-E0814884B68D}" destId="{6CC81442-6F3D-43A5-801D-71FD6AAC36D1}" srcOrd="2" destOrd="0" presId="urn:microsoft.com/office/officeart/2008/layout/LinedList"/>
    <dgm:cxn modelId="{3F97DE9A-3AD0-4E2A-862F-A57D538DFC26}" type="presParOf" srcId="{E8E9A9D2-BD90-4D14-A010-E0814884B68D}" destId="{E7B7324B-6400-4F8B-9C72-6FDDAEFA4E75}" srcOrd="3" destOrd="0" presId="urn:microsoft.com/office/officeart/2008/layout/LinedList"/>
    <dgm:cxn modelId="{8B12F344-9549-4960-A253-D1E07F0EA897}" type="presParOf" srcId="{E7B7324B-6400-4F8B-9C72-6FDDAEFA4E75}" destId="{D89067C1-949F-49D6-89FC-F900FA6695D7}" srcOrd="0" destOrd="0" presId="urn:microsoft.com/office/officeart/2008/layout/LinedList"/>
    <dgm:cxn modelId="{9589E3C5-5315-4171-A5B2-332709195DB4}" type="presParOf" srcId="{E7B7324B-6400-4F8B-9C72-6FDDAEFA4E75}" destId="{E1671DBF-2401-4AC9-AB57-5DAE14D4DE6A}" srcOrd="1" destOrd="0" presId="urn:microsoft.com/office/officeart/2008/layout/LinedList"/>
    <dgm:cxn modelId="{6C79C8FA-FCFE-4D4E-88B5-C0B7912B371A}" type="presParOf" srcId="{E8E9A9D2-BD90-4D14-A010-E0814884B68D}" destId="{304F3490-1768-49A7-BE9F-535B380DB229}" srcOrd="4" destOrd="0" presId="urn:microsoft.com/office/officeart/2008/layout/LinedList"/>
    <dgm:cxn modelId="{80BCA0AA-D49F-4063-884D-F5D822A0E3DB}" type="presParOf" srcId="{E8E9A9D2-BD90-4D14-A010-E0814884B68D}" destId="{15FC54C0-B3B1-4007-8FDD-EEA6155CC98D}" srcOrd="5" destOrd="0" presId="urn:microsoft.com/office/officeart/2008/layout/LinedList"/>
    <dgm:cxn modelId="{E4924975-4882-4259-AFBD-24B5FED62DBA}" type="presParOf" srcId="{15FC54C0-B3B1-4007-8FDD-EEA6155CC98D}" destId="{64E555F7-C090-4043-B6E8-3B2FFC35CE50}" srcOrd="0" destOrd="0" presId="urn:microsoft.com/office/officeart/2008/layout/LinedList"/>
    <dgm:cxn modelId="{3F13FB01-9434-496A-BACB-C6301C9FB22D}" type="presParOf" srcId="{15FC54C0-B3B1-4007-8FDD-EEA6155CC98D}" destId="{6ACB0527-377F-4DF6-B803-F654118675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A9286-FAF7-47BB-98DD-64BE1D2E6A41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791ED1-CF49-460F-B283-8F1AEA084CD8}">
      <dgm:prSet custT="1"/>
      <dgm:spPr/>
      <dgm:t>
        <a:bodyPr/>
        <a:lstStyle/>
        <a:p>
          <a:r>
            <a:rPr lang="en-US" sz="2600" dirty="0"/>
            <a:t>Die </a:t>
          </a:r>
          <a:r>
            <a:rPr lang="en-US" sz="2600" b="1" dirty="0" err="1"/>
            <a:t>Teilnahme</a:t>
          </a:r>
          <a:r>
            <a:rPr lang="en-US" sz="2600" b="1" dirty="0"/>
            <a:t> </a:t>
          </a:r>
          <a:r>
            <a:rPr lang="en-US" sz="2600" dirty="0" err="1"/>
            <a:t>wird</a:t>
          </a:r>
          <a:r>
            <a:rPr lang="en-US" sz="2600" dirty="0"/>
            <a:t> </a:t>
          </a:r>
          <a:r>
            <a:rPr lang="en-US" sz="2600" dirty="0" err="1"/>
            <a:t>ausschließlich</a:t>
          </a:r>
          <a:r>
            <a:rPr lang="en-US" sz="2600" dirty="0"/>
            <a:t> </a:t>
          </a:r>
          <a:r>
            <a:rPr lang="en-US" sz="2600" dirty="0" err="1"/>
            <a:t>Schülern</a:t>
          </a:r>
          <a:r>
            <a:rPr lang="en-US" sz="2600" dirty="0"/>
            <a:t> </a:t>
          </a:r>
          <a:r>
            <a:rPr lang="en-US" sz="2600" b="1" dirty="0" err="1"/>
            <a:t>empfohlen</a:t>
          </a:r>
          <a:r>
            <a:rPr lang="en-US" sz="2600" dirty="0"/>
            <a:t>, </a:t>
          </a:r>
        </a:p>
      </dgm:t>
    </dgm:pt>
    <dgm:pt modelId="{45D8D2C4-5654-4997-83C2-D1F63D6F332E}" type="parTrans" cxnId="{AF4460F8-B996-49C7-998D-CBF52D99C67A}">
      <dgm:prSet/>
      <dgm:spPr/>
      <dgm:t>
        <a:bodyPr/>
        <a:lstStyle/>
        <a:p>
          <a:endParaRPr lang="en-US"/>
        </a:p>
      </dgm:t>
    </dgm:pt>
    <dgm:pt modelId="{058F48D4-661F-4718-A405-B7E0BC9EB170}" type="sibTrans" cxnId="{AF4460F8-B996-49C7-998D-CBF52D99C67A}">
      <dgm:prSet/>
      <dgm:spPr/>
      <dgm:t>
        <a:bodyPr/>
        <a:lstStyle/>
        <a:p>
          <a:endParaRPr lang="en-US"/>
        </a:p>
      </dgm:t>
    </dgm:pt>
    <dgm:pt modelId="{76F1CB29-31F0-4FCE-A760-95B4F9725328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en-US" sz="2600" dirty="0"/>
            <a:t>- die </a:t>
          </a:r>
          <a:r>
            <a:rPr lang="en-US" sz="2600" dirty="0" err="1"/>
            <a:t>die</a:t>
          </a:r>
          <a:r>
            <a:rPr lang="en-US" sz="2600" dirty="0"/>
            <a:t> 9. </a:t>
          </a:r>
          <a:r>
            <a:rPr lang="en-US" sz="2600" dirty="0" err="1"/>
            <a:t>Jahrgangsstufe</a:t>
          </a:r>
          <a:r>
            <a:rPr lang="en-US" sz="2600" dirty="0"/>
            <a:t> </a:t>
          </a:r>
          <a:r>
            <a:rPr lang="en-US" sz="2600" dirty="0" err="1"/>
            <a:t>bereits</a:t>
          </a:r>
          <a:r>
            <a:rPr lang="en-US" sz="2600" dirty="0"/>
            <a:t> (</a:t>
          </a:r>
          <a:r>
            <a:rPr lang="en-US" sz="2600" dirty="0" err="1"/>
            <a:t>ohne</a:t>
          </a:r>
          <a:endParaRPr lang="en-US" sz="2600" dirty="0"/>
        </a:p>
        <a:p>
          <a:pPr>
            <a:spcAft>
              <a:spcPts val="0"/>
            </a:spcAft>
          </a:pPr>
          <a:r>
            <a:rPr lang="en-US" sz="2600" dirty="0"/>
            <a:t>  </a:t>
          </a:r>
          <a:r>
            <a:rPr lang="en-US" sz="2600" dirty="0" err="1"/>
            <a:t>große</a:t>
          </a:r>
          <a:r>
            <a:rPr lang="en-US" sz="2600" dirty="0"/>
            <a:t> </a:t>
          </a:r>
          <a:r>
            <a:rPr lang="en-US" sz="2600" dirty="0" err="1"/>
            <a:t>Erfolgsaussichten</a:t>
          </a:r>
          <a:r>
            <a:rPr lang="en-US" sz="2600" dirty="0"/>
            <a:t>) </a:t>
          </a:r>
          <a:r>
            <a:rPr lang="en-US" sz="2600" dirty="0" err="1"/>
            <a:t>wiederholen</a:t>
          </a:r>
          <a:r>
            <a:rPr lang="en-US" sz="2600" dirty="0"/>
            <a:t>.</a:t>
          </a:r>
        </a:p>
      </dgm:t>
    </dgm:pt>
    <dgm:pt modelId="{C7BE8D88-7826-49F6-841B-D2741C53D804}" type="parTrans" cxnId="{80BF3A4E-B7C4-48D7-9980-2428519BADB3}">
      <dgm:prSet/>
      <dgm:spPr/>
      <dgm:t>
        <a:bodyPr/>
        <a:lstStyle/>
        <a:p>
          <a:endParaRPr lang="en-US"/>
        </a:p>
      </dgm:t>
    </dgm:pt>
    <dgm:pt modelId="{11B1326E-0017-40DE-AC90-3F82ADE1733D}" type="sibTrans" cxnId="{80BF3A4E-B7C4-48D7-9980-2428519BADB3}">
      <dgm:prSet/>
      <dgm:spPr/>
      <dgm:t>
        <a:bodyPr/>
        <a:lstStyle/>
        <a:p>
          <a:endParaRPr lang="en-US"/>
        </a:p>
      </dgm:t>
    </dgm:pt>
    <dgm:pt modelId="{F93EFAD1-E12C-44F6-BD66-C85401A51249}">
      <dgm:prSet custT="1"/>
      <dgm:spPr/>
      <dgm:t>
        <a:bodyPr/>
        <a:lstStyle/>
        <a:p>
          <a:r>
            <a:rPr lang="en-US" sz="2600" dirty="0"/>
            <a:t>- die </a:t>
          </a:r>
          <a:r>
            <a:rPr lang="en-US" sz="2600" dirty="0" err="1"/>
            <a:t>die</a:t>
          </a:r>
          <a:r>
            <a:rPr lang="en-US" sz="2600" dirty="0"/>
            <a:t> 8. </a:t>
          </a:r>
          <a:r>
            <a:rPr lang="en-US" sz="2600" dirty="0" err="1"/>
            <a:t>Jahrgangsstufe</a:t>
          </a:r>
          <a:r>
            <a:rPr lang="en-US" sz="2600" dirty="0"/>
            <a:t> </a:t>
          </a:r>
          <a:r>
            <a:rPr lang="en-US" sz="2600" dirty="0" err="1"/>
            <a:t>wiederholt</a:t>
          </a:r>
          <a:r>
            <a:rPr lang="en-US" sz="2600" dirty="0"/>
            <a:t> </a:t>
          </a:r>
          <a:r>
            <a:rPr lang="en-US" sz="2600" dirty="0" err="1"/>
            <a:t>haben</a:t>
          </a:r>
          <a:endParaRPr lang="en-US" sz="2600" dirty="0"/>
        </a:p>
        <a:p>
          <a:r>
            <a:rPr lang="en-US" sz="2600" dirty="0"/>
            <a:t>  und </a:t>
          </a:r>
          <a:r>
            <a:rPr lang="en-US" sz="2600" dirty="0" err="1"/>
            <a:t>erneut</a:t>
          </a:r>
          <a:r>
            <a:rPr lang="en-US" sz="2600" dirty="0"/>
            <a:t> </a:t>
          </a:r>
          <a:r>
            <a:rPr lang="en-US" sz="2600" dirty="0" err="1"/>
            <a:t>zu</a:t>
          </a:r>
          <a:r>
            <a:rPr lang="en-US" sz="2600" dirty="0"/>
            <a:t> </a:t>
          </a:r>
          <a:r>
            <a:rPr lang="en-US" sz="2600" dirty="0" err="1"/>
            <a:t>versagen</a:t>
          </a:r>
          <a:r>
            <a:rPr lang="en-US" sz="2600" dirty="0"/>
            <a:t> </a:t>
          </a:r>
          <a:r>
            <a:rPr lang="en-US" sz="2600" dirty="0" err="1"/>
            <a:t>drohen</a:t>
          </a:r>
          <a:r>
            <a:rPr lang="en-US" sz="2600" dirty="0"/>
            <a:t>.</a:t>
          </a:r>
        </a:p>
      </dgm:t>
    </dgm:pt>
    <dgm:pt modelId="{EC5F5F79-A29E-4B42-B9A2-6483FB168FEA}" type="parTrans" cxnId="{4EF18ADC-75CD-4572-9C71-08067BAD8D28}">
      <dgm:prSet/>
      <dgm:spPr/>
      <dgm:t>
        <a:bodyPr/>
        <a:lstStyle/>
        <a:p>
          <a:endParaRPr lang="en-US"/>
        </a:p>
      </dgm:t>
    </dgm:pt>
    <dgm:pt modelId="{F9EB9995-F92C-499D-8A82-AF9F7FCD6DAF}" type="sibTrans" cxnId="{4EF18ADC-75CD-4572-9C71-08067BAD8D28}">
      <dgm:prSet/>
      <dgm:spPr/>
      <dgm:t>
        <a:bodyPr/>
        <a:lstStyle/>
        <a:p>
          <a:endParaRPr lang="en-US"/>
        </a:p>
      </dgm:t>
    </dgm:pt>
    <dgm:pt modelId="{812E1349-62C1-49B4-AA22-B53BA6EDA653}">
      <dgm:prSet custT="1"/>
      <dgm:spPr/>
      <dgm:t>
        <a:bodyPr/>
        <a:lstStyle/>
        <a:p>
          <a:r>
            <a:rPr lang="en-US" sz="2600" dirty="0"/>
            <a:t>- die </a:t>
          </a:r>
          <a:r>
            <a:rPr lang="en-US" sz="2600" dirty="0" err="1"/>
            <a:t>beabsichtigen</a:t>
          </a:r>
          <a:r>
            <a:rPr lang="en-US" sz="2600" dirty="0"/>
            <a:t>, </a:t>
          </a:r>
          <a:r>
            <a:rPr lang="en-US" sz="2600" dirty="0" err="1"/>
            <a:t>bereits</a:t>
          </a:r>
          <a:r>
            <a:rPr lang="en-US" sz="2600" dirty="0"/>
            <a:t> </a:t>
          </a:r>
          <a:r>
            <a:rPr lang="en-US" sz="2600" dirty="0" err="1"/>
            <a:t>nach</a:t>
          </a:r>
          <a:r>
            <a:rPr lang="en-US" sz="2600" dirty="0"/>
            <a:t> der 9.</a:t>
          </a:r>
        </a:p>
        <a:p>
          <a:r>
            <a:rPr lang="en-US" sz="2600" dirty="0"/>
            <a:t>  </a:t>
          </a:r>
          <a:r>
            <a:rPr lang="en-US" sz="2600" dirty="0" err="1"/>
            <a:t>Jahrgangsstufe</a:t>
          </a:r>
          <a:r>
            <a:rPr lang="en-US" sz="2600" dirty="0"/>
            <a:t> ins </a:t>
          </a:r>
          <a:r>
            <a:rPr lang="en-US" sz="2600" dirty="0" err="1"/>
            <a:t>Berufsleben</a:t>
          </a:r>
          <a:endParaRPr lang="en-US" sz="2600" dirty="0"/>
        </a:p>
        <a:p>
          <a:r>
            <a:rPr lang="en-US" sz="2600" dirty="0"/>
            <a:t>  </a:t>
          </a:r>
          <a:r>
            <a:rPr lang="en-US" sz="2600" dirty="0" err="1"/>
            <a:t>einzutreten</a:t>
          </a:r>
          <a:r>
            <a:rPr lang="en-US" sz="2600" dirty="0"/>
            <a:t>.  </a:t>
          </a:r>
        </a:p>
      </dgm:t>
    </dgm:pt>
    <dgm:pt modelId="{0EDAD073-FF06-434E-B23A-6BE84CF0F5D2}" type="parTrans" cxnId="{580448C8-5BA2-44B7-B1D0-A37BA0554A38}">
      <dgm:prSet/>
      <dgm:spPr/>
      <dgm:t>
        <a:bodyPr/>
        <a:lstStyle/>
        <a:p>
          <a:endParaRPr lang="en-US"/>
        </a:p>
      </dgm:t>
    </dgm:pt>
    <dgm:pt modelId="{B158317A-D4EE-49D9-97C9-98D7AF0E2E5A}" type="sibTrans" cxnId="{580448C8-5BA2-44B7-B1D0-A37BA0554A38}">
      <dgm:prSet/>
      <dgm:spPr/>
      <dgm:t>
        <a:bodyPr/>
        <a:lstStyle/>
        <a:p>
          <a:endParaRPr lang="en-US"/>
        </a:p>
      </dgm:t>
    </dgm:pt>
    <dgm:pt modelId="{3B3C3530-1E36-410C-BB7D-E992CC13AFC4}" type="pres">
      <dgm:prSet presAssocID="{0F4A9286-FAF7-47BB-98DD-64BE1D2E6A41}" presName="vert0" presStyleCnt="0">
        <dgm:presLayoutVars>
          <dgm:dir/>
          <dgm:animOne val="branch"/>
          <dgm:animLvl val="lvl"/>
        </dgm:presLayoutVars>
      </dgm:prSet>
      <dgm:spPr/>
    </dgm:pt>
    <dgm:pt modelId="{F1D03D17-C040-464B-9AE5-E65DA6B00753}" type="pres">
      <dgm:prSet presAssocID="{F0791ED1-CF49-460F-B283-8F1AEA084CD8}" presName="thickLine" presStyleLbl="alignNode1" presStyleIdx="0" presStyleCnt="4"/>
      <dgm:spPr/>
    </dgm:pt>
    <dgm:pt modelId="{9F4BCEC5-EF2F-48FF-8E8F-8E3722321168}" type="pres">
      <dgm:prSet presAssocID="{F0791ED1-CF49-460F-B283-8F1AEA084CD8}" presName="horz1" presStyleCnt="0"/>
      <dgm:spPr/>
    </dgm:pt>
    <dgm:pt modelId="{1988358B-0F8F-425C-AB11-20CD7EC2A7C5}" type="pres">
      <dgm:prSet presAssocID="{F0791ED1-CF49-460F-B283-8F1AEA084CD8}" presName="tx1" presStyleLbl="revTx" presStyleIdx="0" presStyleCnt="4"/>
      <dgm:spPr/>
    </dgm:pt>
    <dgm:pt modelId="{9D0D54DB-2ADE-40C0-BD25-A852EDA85E21}" type="pres">
      <dgm:prSet presAssocID="{F0791ED1-CF49-460F-B283-8F1AEA084CD8}" presName="vert1" presStyleCnt="0"/>
      <dgm:spPr/>
    </dgm:pt>
    <dgm:pt modelId="{D4C97567-D70D-4499-9453-F9E139DB4693}" type="pres">
      <dgm:prSet presAssocID="{76F1CB29-31F0-4FCE-A760-95B4F9725328}" presName="thickLine" presStyleLbl="alignNode1" presStyleIdx="1" presStyleCnt="4"/>
      <dgm:spPr/>
    </dgm:pt>
    <dgm:pt modelId="{7C0763BC-1B02-471D-A6FE-0121A1FB8574}" type="pres">
      <dgm:prSet presAssocID="{76F1CB29-31F0-4FCE-A760-95B4F9725328}" presName="horz1" presStyleCnt="0"/>
      <dgm:spPr/>
    </dgm:pt>
    <dgm:pt modelId="{23700DB2-3E75-4163-A7A3-270FF6F31E32}" type="pres">
      <dgm:prSet presAssocID="{76F1CB29-31F0-4FCE-A760-95B4F9725328}" presName="tx1" presStyleLbl="revTx" presStyleIdx="1" presStyleCnt="4"/>
      <dgm:spPr/>
    </dgm:pt>
    <dgm:pt modelId="{86BF8259-F95B-4994-AB63-85490BFBFC78}" type="pres">
      <dgm:prSet presAssocID="{76F1CB29-31F0-4FCE-A760-95B4F9725328}" presName="vert1" presStyleCnt="0"/>
      <dgm:spPr/>
    </dgm:pt>
    <dgm:pt modelId="{F19FDB9A-FFE4-4E96-83CC-A17DBFEAF62B}" type="pres">
      <dgm:prSet presAssocID="{F93EFAD1-E12C-44F6-BD66-C85401A51249}" presName="thickLine" presStyleLbl="alignNode1" presStyleIdx="2" presStyleCnt="4"/>
      <dgm:spPr/>
    </dgm:pt>
    <dgm:pt modelId="{B618BA48-368B-4E54-8020-87F208AC9FF9}" type="pres">
      <dgm:prSet presAssocID="{F93EFAD1-E12C-44F6-BD66-C85401A51249}" presName="horz1" presStyleCnt="0"/>
      <dgm:spPr/>
    </dgm:pt>
    <dgm:pt modelId="{04ED9D96-E80F-4A8C-9832-B7C0B6388946}" type="pres">
      <dgm:prSet presAssocID="{F93EFAD1-E12C-44F6-BD66-C85401A51249}" presName="tx1" presStyleLbl="revTx" presStyleIdx="2" presStyleCnt="4"/>
      <dgm:spPr/>
    </dgm:pt>
    <dgm:pt modelId="{7ABFF758-D497-4E7F-BEAB-EACCB575E195}" type="pres">
      <dgm:prSet presAssocID="{F93EFAD1-E12C-44F6-BD66-C85401A51249}" presName="vert1" presStyleCnt="0"/>
      <dgm:spPr/>
    </dgm:pt>
    <dgm:pt modelId="{31A8FEEA-9B7C-4C28-A327-ADAC4304C5C1}" type="pres">
      <dgm:prSet presAssocID="{812E1349-62C1-49B4-AA22-B53BA6EDA653}" presName="thickLine" presStyleLbl="alignNode1" presStyleIdx="3" presStyleCnt="4"/>
      <dgm:spPr/>
    </dgm:pt>
    <dgm:pt modelId="{ADD37792-699A-4431-8C2B-F61DDC377537}" type="pres">
      <dgm:prSet presAssocID="{812E1349-62C1-49B4-AA22-B53BA6EDA653}" presName="horz1" presStyleCnt="0"/>
      <dgm:spPr/>
    </dgm:pt>
    <dgm:pt modelId="{7FE2B6CE-A55C-4F13-B123-7807E91C4147}" type="pres">
      <dgm:prSet presAssocID="{812E1349-62C1-49B4-AA22-B53BA6EDA653}" presName="tx1" presStyleLbl="revTx" presStyleIdx="3" presStyleCnt="4"/>
      <dgm:spPr/>
    </dgm:pt>
    <dgm:pt modelId="{6C827331-09D8-433C-98E2-47BDEBDA9215}" type="pres">
      <dgm:prSet presAssocID="{812E1349-62C1-49B4-AA22-B53BA6EDA653}" presName="vert1" presStyleCnt="0"/>
      <dgm:spPr/>
    </dgm:pt>
  </dgm:ptLst>
  <dgm:cxnLst>
    <dgm:cxn modelId="{F2076B62-20C7-4FE5-9ACA-B634AD1E8FB1}" type="presOf" srcId="{F93EFAD1-E12C-44F6-BD66-C85401A51249}" destId="{04ED9D96-E80F-4A8C-9832-B7C0B6388946}" srcOrd="0" destOrd="0" presId="urn:microsoft.com/office/officeart/2008/layout/LinedList"/>
    <dgm:cxn modelId="{80BF3A4E-B7C4-48D7-9980-2428519BADB3}" srcId="{0F4A9286-FAF7-47BB-98DD-64BE1D2E6A41}" destId="{76F1CB29-31F0-4FCE-A760-95B4F9725328}" srcOrd="1" destOrd="0" parTransId="{C7BE8D88-7826-49F6-841B-D2741C53D804}" sibTransId="{11B1326E-0017-40DE-AC90-3F82ADE1733D}"/>
    <dgm:cxn modelId="{1845C258-B2B3-4914-B510-335BA926B5C9}" type="presOf" srcId="{0F4A9286-FAF7-47BB-98DD-64BE1D2E6A41}" destId="{3B3C3530-1E36-410C-BB7D-E992CC13AFC4}" srcOrd="0" destOrd="0" presId="urn:microsoft.com/office/officeart/2008/layout/LinedList"/>
    <dgm:cxn modelId="{D8137E87-73DA-4BC8-BF13-985C1ABFDFAF}" type="presOf" srcId="{76F1CB29-31F0-4FCE-A760-95B4F9725328}" destId="{23700DB2-3E75-4163-A7A3-270FF6F31E32}" srcOrd="0" destOrd="0" presId="urn:microsoft.com/office/officeart/2008/layout/LinedList"/>
    <dgm:cxn modelId="{580448C8-5BA2-44B7-B1D0-A37BA0554A38}" srcId="{0F4A9286-FAF7-47BB-98DD-64BE1D2E6A41}" destId="{812E1349-62C1-49B4-AA22-B53BA6EDA653}" srcOrd="3" destOrd="0" parTransId="{0EDAD073-FF06-434E-B23A-6BE84CF0F5D2}" sibTransId="{B158317A-D4EE-49D9-97C9-98D7AF0E2E5A}"/>
    <dgm:cxn modelId="{91E399CF-79D4-4ECF-9A65-B1918D97EDD7}" type="presOf" srcId="{812E1349-62C1-49B4-AA22-B53BA6EDA653}" destId="{7FE2B6CE-A55C-4F13-B123-7807E91C4147}" srcOrd="0" destOrd="0" presId="urn:microsoft.com/office/officeart/2008/layout/LinedList"/>
    <dgm:cxn modelId="{4EF18ADC-75CD-4572-9C71-08067BAD8D28}" srcId="{0F4A9286-FAF7-47BB-98DD-64BE1D2E6A41}" destId="{F93EFAD1-E12C-44F6-BD66-C85401A51249}" srcOrd="2" destOrd="0" parTransId="{EC5F5F79-A29E-4B42-B9A2-6483FB168FEA}" sibTransId="{F9EB9995-F92C-499D-8A82-AF9F7FCD6DAF}"/>
    <dgm:cxn modelId="{74363EE5-CBA1-4757-BA16-D03A664B030E}" type="presOf" srcId="{F0791ED1-CF49-460F-B283-8F1AEA084CD8}" destId="{1988358B-0F8F-425C-AB11-20CD7EC2A7C5}" srcOrd="0" destOrd="0" presId="urn:microsoft.com/office/officeart/2008/layout/LinedList"/>
    <dgm:cxn modelId="{AF4460F8-B996-49C7-998D-CBF52D99C67A}" srcId="{0F4A9286-FAF7-47BB-98DD-64BE1D2E6A41}" destId="{F0791ED1-CF49-460F-B283-8F1AEA084CD8}" srcOrd="0" destOrd="0" parTransId="{45D8D2C4-5654-4997-83C2-D1F63D6F332E}" sibTransId="{058F48D4-661F-4718-A405-B7E0BC9EB170}"/>
    <dgm:cxn modelId="{39110D5E-2EEE-40C9-B04D-E4F65BC8AFEC}" type="presParOf" srcId="{3B3C3530-1E36-410C-BB7D-E992CC13AFC4}" destId="{F1D03D17-C040-464B-9AE5-E65DA6B00753}" srcOrd="0" destOrd="0" presId="urn:microsoft.com/office/officeart/2008/layout/LinedList"/>
    <dgm:cxn modelId="{68C016FF-8DB4-4EAF-8D3F-BEE4757335E7}" type="presParOf" srcId="{3B3C3530-1E36-410C-BB7D-E992CC13AFC4}" destId="{9F4BCEC5-EF2F-48FF-8E8F-8E3722321168}" srcOrd="1" destOrd="0" presId="urn:microsoft.com/office/officeart/2008/layout/LinedList"/>
    <dgm:cxn modelId="{02818D28-98E8-4341-BBB3-C063176ED5AA}" type="presParOf" srcId="{9F4BCEC5-EF2F-48FF-8E8F-8E3722321168}" destId="{1988358B-0F8F-425C-AB11-20CD7EC2A7C5}" srcOrd="0" destOrd="0" presId="urn:microsoft.com/office/officeart/2008/layout/LinedList"/>
    <dgm:cxn modelId="{BA912AD2-24EE-4E12-AFCF-375066F45C4E}" type="presParOf" srcId="{9F4BCEC5-EF2F-48FF-8E8F-8E3722321168}" destId="{9D0D54DB-2ADE-40C0-BD25-A852EDA85E21}" srcOrd="1" destOrd="0" presId="urn:microsoft.com/office/officeart/2008/layout/LinedList"/>
    <dgm:cxn modelId="{D7608523-17B0-4910-A42C-D1852E213410}" type="presParOf" srcId="{3B3C3530-1E36-410C-BB7D-E992CC13AFC4}" destId="{D4C97567-D70D-4499-9453-F9E139DB4693}" srcOrd="2" destOrd="0" presId="urn:microsoft.com/office/officeart/2008/layout/LinedList"/>
    <dgm:cxn modelId="{EFBEC144-C67B-43EF-A8A6-12E4E8529B8F}" type="presParOf" srcId="{3B3C3530-1E36-410C-BB7D-E992CC13AFC4}" destId="{7C0763BC-1B02-471D-A6FE-0121A1FB8574}" srcOrd="3" destOrd="0" presId="urn:microsoft.com/office/officeart/2008/layout/LinedList"/>
    <dgm:cxn modelId="{3D90F765-1414-41A9-A69D-BAE91D0644A7}" type="presParOf" srcId="{7C0763BC-1B02-471D-A6FE-0121A1FB8574}" destId="{23700DB2-3E75-4163-A7A3-270FF6F31E32}" srcOrd="0" destOrd="0" presId="urn:microsoft.com/office/officeart/2008/layout/LinedList"/>
    <dgm:cxn modelId="{343BB0EA-58D3-459E-ABD5-5485BC05B9D6}" type="presParOf" srcId="{7C0763BC-1B02-471D-A6FE-0121A1FB8574}" destId="{86BF8259-F95B-4994-AB63-85490BFBFC78}" srcOrd="1" destOrd="0" presId="urn:microsoft.com/office/officeart/2008/layout/LinedList"/>
    <dgm:cxn modelId="{1EB6DD12-8902-4A05-9EA9-FFFDA8FA920B}" type="presParOf" srcId="{3B3C3530-1E36-410C-BB7D-E992CC13AFC4}" destId="{F19FDB9A-FFE4-4E96-83CC-A17DBFEAF62B}" srcOrd="4" destOrd="0" presId="urn:microsoft.com/office/officeart/2008/layout/LinedList"/>
    <dgm:cxn modelId="{5035D38D-1BB3-4C78-8D39-221573F8969B}" type="presParOf" srcId="{3B3C3530-1E36-410C-BB7D-E992CC13AFC4}" destId="{B618BA48-368B-4E54-8020-87F208AC9FF9}" srcOrd="5" destOrd="0" presId="urn:microsoft.com/office/officeart/2008/layout/LinedList"/>
    <dgm:cxn modelId="{55153267-3306-4685-BD54-447ABBEA3B9A}" type="presParOf" srcId="{B618BA48-368B-4E54-8020-87F208AC9FF9}" destId="{04ED9D96-E80F-4A8C-9832-B7C0B6388946}" srcOrd="0" destOrd="0" presId="urn:microsoft.com/office/officeart/2008/layout/LinedList"/>
    <dgm:cxn modelId="{27D88D90-D1B8-4F1C-B63B-6BD6DACC8E99}" type="presParOf" srcId="{B618BA48-368B-4E54-8020-87F208AC9FF9}" destId="{7ABFF758-D497-4E7F-BEAB-EACCB575E195}" srcOrd="1" destOrd="0" presId="urn:microsoft.com/office/officeart/2008/layout/LinedList"/>
    <dgm:cxn modelId="{689454F2-A97D-4B35-B89A-E778CEC42FD2}" type="presParOf" srcId="{3B3C3530-1E36-410C-BB7D-E992CC13AFC4}" destId="{31A8FEEA-9B7C-4C28-A327-ADAC4304C5C1}" srcOrd="6" destOrd="0" presId="urn:microsoft.com/office/officeart/2008/layout/LinedList"/>
    <dgm:cxn modelId="{7D85407A-387B-46A4-96B9-8615E3DE7EB1}" type="presParOf" srcId="{3B3C3530-1E36-410C-BB7D-E992CC13AFC4}" destId="{ADD37792-699A-4431-8C2B-F61DDC377537}" srcOrd="7" destOrd="0" presId="urn:microsoft.com/office/officeart/2008/layout/LinedList"/>
    <dgm:cxn modelId="{25E7F4A2-49E5-47BE-ADD4-AE11DE747F6F}" type="presParOf" srcId="{ADD37792-699A-4431-8C2B-F61DDC377537}" destId="{7FE2B6CE-A55C-4F13-B123-7807E91C4147}" srcOrd="0" destOrd="0" presId="urn:microsoft.com/office/officeart/2008/layout/LinedList"/>
    <dgm:cxn modelId="{B2D06907-B6D3-4D11-8907-86E7BED3249C}" type="presParOf" srcId="{ADD37792-699A-4431-8C2B-F61DDC377537}" destId="{6C827331-09D8-433C-98E2-47BDEBDA92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EC83C-0B5C-4732-B234-09E3CED6907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BE950-0513-4C00-B03E-561110291F64}">
      <dgm:prSet custT="1"/>
      <dgm:spPr/>
      <dgm:t>
        <a:bodyPr/>
        <a:lstStyle/>
        <a:p>
          <a:r>
            <a:rPr lang="de-DE" sz="3000" b="1" dirty="0"/>
            <a:t>Prüfungsfächer:</a:t>
          </a:r>
          <a:r>
            <a:rPr lang="de-DE" sz="3000" dirty="0"/>
            <a:t>   </a:t>
          </a:r>
          <a:endParaRPr lang="en-US" sz="3000" dirty="0"/>
        </a:p>
      </dgm:t>
    </dgm:pt>
    <dgm:pt modelId="{D4515C96-7D99-4C60-9BD6-EEC605B2FF07}" type="parTrans" cxnId="{DD1C0D96-E470-434C-9985-A301A40F28C8}">
      <dgm:prSet/>
      <dgm:spPr/>
      <dgm:t>
        <a:bodyPr/>
        <a:lstStyle/>
        <a:p>
          <a:endParaRPr lang="en-US"/>
        </a:p>
      </dgm:t>
    </dgm:pt>
    <dgm:pt modelId="{D2713335-C958-4F16-BA26-D8AF5DDF4BA9}" type="sibTrans" cxnId="{DD1C0D96-E470-434C-9985-A301A40F28C8}">
      <dgm:prSet/>
      <dgm:spPr/>
      <dgm:t>
        <a:bodyPr/>
        <a:lstStyle/>
        <a:p>
          <a:endParaRPr lang="en-US"/>
        </a:p>
      </dgm:t>
    </dgm:pt>
    <dgm:pt modelId="{74C9B8F9-37A3-4823-B3E3-1E7938081145}">
      <dgm:prSet custT="1"/>
      <dgm:spPr/>
      <dgm:t>
        <a:bodyPr/>
        <a:lstStyle/>
        <a:p>
          <a:r>
            <a:rPr lang="de-DE" sz="2600" dirty="0"/>
            <a:t>1. Deutsch</a:t>
          </a:r>
          <a:endParaRPr lang="en-US" sz="2600" dirty="0"/>
        </a:p>
      </dgm:t>
    </dgm:pt>
    <dgm:pt modelId="{1D080F12-D98A-4184-99B7-168A2D431DD6}" type="parTrans" cxnId="{4AD5AB07-1649-4D46-8F2A-80C89A026E26}">
      <dgm:prSet/>
      <dgm:spPr/>
      <dgm:t>
        <a:bodyPr/>
        <a:lstStyle/>
        <a:p>
          <a:endParaRPr lang="en-US"/>
        </a:p>
      </dgm:t>
    </dgm:pt>
    <dgm:pt modelId="{09502C21-AC29-4473-A45D-02A298A67D3F}" type="sibTrans" cxnId="{4AD5AB07-1649-4D46-8F2A-80C89A026E26}">
      <dgm:prSet/>
      <dgm:spPr/>
      <dgm:t>
        <a:bodyPr/>
        <a:lstStyle/>
        <a:p>
          <a:endParaRPr lang="en-US"/>
        </a:p>
      </dgm:t>
    </dgm:pt>
    <dgm:pt modelId="{0F1F119B-18A0-40B2-BEEE-4AD333B20801}">
      <dgm:prSet custT="1"/>
      <dgm:spPr/>
      <dgm:t>
        <a:bodyPr/>
        <a:lstStyle/>
        <a:p>
          <a:r>
            <a:rPr lang="de-DE" sz="2600" dirty="0"/>
            <a:t>2. Mathematik </a:t>
          </a:r>
          <a:endParaRPr lang="en-US" sz="2600" dirty="0"/>
        </a:p>
      </dgm:t>
    </dgm:pt>
    <dgm:pt modelId="{5392C85A-AD50-4F2E-BAE1-FDE32992AF4B}" type="parTrans" cxnId="{4D36E0C8-2635-4FB5-879F-087D2B35B3E9}">
      <dgm:prSet/>
      <dgm:spPr/>
      <dgm:t>
        <a:bodyPr/>
        <a:lstStyle/>
        <a:p>
          <a:endParaRPr lang="en-US"/>
        </a:p>
      </dgm:t>
    </dgm:pt>
    <dgm:pt modelId="{DE76414F-16E9-4EBB-B75D-98D0E3DDE230}" type="sibTrans" cxnId="{4D36E0C8-2635-4FB5-879F-087D2B35B3E9}">
      <dgm:prSet/>
      <dgm:spPr/>
      <dgm:t>
        <a:bodyPr/>
        <a:lstStyle/>
        <a:p>
          <a:endParaRPr lang="en-US"/>
        </a:p>
      </dgm:t>
    </dgm:pt>
    <dgm:pt modelId="{7FFEF4AE-0295-46CB-B6B5-312466A4CDE1}">
      <dgm:prSet custT="1"/>
      <dgm:spPr/>
      <dgm:t>
        <a:bodyPr/>
        <a:lstStyle/>
        <a:p>
          <a:r>
            <a:rPr lang="de-DE" sz="2600" dirty="0"/>
            <a:t>3. Englisch</a:t>
          </a:r>
          <a:endParaRPr lang="en-US" sz="2600" dirty="0"/>
        </a:p>
      </dgm:t>
    </dgm:pt>
    <dgm:pt modelId="{4DA5B0AC-0FE4-4858-948C-D300934398AA}" type="parTrans" cxnId="{CB13436A-9E42-4B9F-AE09-DD8CCF5ABD73}">
      <dgm:prSet/>
      <dgm:spPr/>
      <dgm:t>
        <a:bodyPr/>
        <a:lstStyle/>
        <a:p>
          <a:endParaRPr lang="en-US"/>
        </a:p>
      </dgm:t>
    </dgm:pt>
    <dgm:pt modelId="{052FCE38-0FE1-41BF-8470-FE4B863059BE}" type="sibTrans" cxnId="{CB13436A-9E42-4B9F-AE09-DD8CCF5ABD73}">
      <dgm:prSet/>
      <dgm:spPr/>
      <dgm:t>
        <a:bodyPr/>
        <a:lstStyle/>
        <a:p>
          <a:endParaRPr lang="en-US"/>
        </a:p>
      </dgm:t>
    </dgm:pt>
    <dgm:pt modelId="{28F00092-7412-4370-A31B-E8CDA9AC477C}">
      <dgm:prSet custT="1"/>
      <dgm:spPr/>
      <dgm:t>
        <a:bodyPr/>
        <a:lstStyle/>
        <a:p>
          <a:r>
            <a:rPr lang="de-DE" sz="2600" dirty="0"/>
            <a:t>4. Natur und Technik oder </a:t>
          </a:r>
        </a:p>
        <a:p>
          <a:r>
            <a:rPr lang="de-DE" sz="2600" dirty="0"/>
            <a:t>   Geschichte/ Politik/ Geographie</a:t>
          </a:r>
        </a:p>
        <a:p>
          <a:r>
            <a:rPr lang="de-DE" sz="2600" dirty="0"/>
            <a:t>   oder Projektprüfung	</a:t>
          </a:r>
          <a:r>
            <a:rPr lang="de-DE" sz="2000" dirty="0"/>
            <a:t>					</a:t>
          </a:r>
          <a:endParaRPr lang="en-US" sz="2000" dirty="0"/>
        </a:p>
      </dgm:t>
    </dgm:pt>
    <dgm:pt modelId="{94A2EE3C-06D1-45F2-B496-A9BC26B6DCE8}" type="parTrans" cxnId="{BE20274B-7C2F-44F7-8505-014835536294}">
      <dgm:prSet/>
      <dgm:spPr/>
      <dgm:t>
        <a:bodyPr/>
        <a:lstStyle/>
        <a:p>
          <a:endParaRPr lang="en-US"/>
        </a:p>
      </dgm:t>
    </dgm:pt>
    <dgm:pt modelId="{556BBD94-9F34-4396-95C5-EB543BB3AC9F}" type="sibTrans" cxnId="{BE20274B-7C2F-44F7-8505-014835536294}">
      <dgm:prSet/>
      <dgm:spPr/>
      <dgm:t>
        <a:bodyPr/>
        <a:lstStyle/>
        <a:p>
          <a:endParaRPr lang="en-US"/>
        </a:p>
      </dgm:t>
    </dgm:pt>
    <dgm:pt modelId="{9B22156E-046E-4CA0-9361-546224EC924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de-DE" sz="2600" dirty="0"/>
            <a:t>5. Ein Fach aus Reli/ Ethik, Sport, Musik,</a:t>
          </a:r>
        </a:p>
        <a:p>
          <a:pPr>
            <a:spcAft>
              <a:spcPts val="0"/>
            </a:spcAft>
          </a:pPr>
          <a:r>
            <a:rPr lang="de-DE" sz="2600" dirty="0"/>
            <a:t>   Kunst, Informatik, Werken, Buchführung</a:t>
          </a:r>
          <a:endParaRPr lang="en-US" sz="2600" dirty="0"/>
        </a:p>
      </dgm:t>
    </dgm:pt>
    <dgm:pt modelId="{ACA3CE4D-5AD0-485C-B63E-E6F421F26F04}" type="parTrans" cxnId="{41E6303C-BBC8-4A38-A33D-33716434A9DA}">
      <dgm:prSet/>
      <dgm:spPr/>
      <dgm:t>
        <a:bodyPr/>
        <a:lstStyle/>
        <a:p>
          <a:endParaRPr lang="en-US"/>
        </a:p>
      </dgm:t>
    </dgm:pt>
    <dgm:pt modelId="{89D5F28A-9337-4E48-AAA3-1AE0DFD3007F}" type="sibTrans" cxnId="{41E6303C-BBC8-4A38-A33D-33716434A9DA}">
      <dgm:prSet/>
      <dgm:spPr/>
      <dgm:t>
        <a:bodyPr/>
        <a:lstStyle/>
        <a:p>
          <a:endParaRPr lang="en-US"/>
        </a:p>
      </dgm:t>
    </dgm:pt>
    <dgm:pt modelId="{AAA1EB9C-4724-487E-B74C-58A8EAF68F7A}">
      <dgm:prSet/>
      <dgm:spPr/>
      <dgm:t>
        <a:bodyPr/>
        <a:lstStyle/>
        <a:p>
          <a:endParaRPr lang="en-US" dirty="0"/>
        </a:p>
      </dgm:t>
    </dgm:pt>
    <dgm:pt modelId="{91BBFB82-C3C5-4206-90B9-00E8005C4A36}" type="parTrans" cxnId="{7B4FADAD-D314-4208-8837-6CC99F4B4715}">
      <dgm:prSet/>
      <dgm:spPr/>
      <dgm:t>
        <a:bodyPr/>
        <a:lstStyle/>
        <a:p>
          <a:endParaRPr lang="en-US"/>
        </a:p>
      </dgm:t>
    </dgm:pt>
    <dgm:pt modelId="{7A022F20-38A3-45A8-B97A-E4B4EAA47D8E}" type="sibTrans" cxnId="{7B4FADAD-D314-4208-8837-6CC99F4B4715}">
      <dgm:prSet/>
      <dgm:spPr/>
      <dgm:t>
        <a:bodyPr/>
        <a:lstStyle/>
        <a:p>
          <a:endParaRPr lang="en-US"/>
        </a:p>
      </dgm:t>
    </dgm:pt>
    <dgm:pt modelId="{77EACBAC-9921-4680-92AE-9ADCFA104219}" type="pres">
      <dgm:prSet presAssocID="{DAAEC83C-0B5C-4732-B234-09E3CED69075}" presName="vert0" presStyleCnt="0">
        <dgm:presLayoutVars>
          <dgm:dir/>
          <dgm:animOne val="branch"/>
          <dgm:animLvl val="lvl"/>
        </dgm:presLayoutVars>
      </dgm:prSet>
      <dgm:spPr/>
    </dgm:pt>
    <dgm:pt modelId="{017D5A0F-310D-48F4-AFD3-C6DA33D5B191}" type="pres">
      <dgm:prSet presAssocID="{09DBE950-0513-4C00-B03E-561110291F64}" presName="thickLine" presStyleLbl="alignNode1" presStyleIdx="0" presStyleCnt="7"/>
      <dgm:spPr/>
    </dgm:pt>
    <dgm:pt modelId="{9A77E2F8-CC2E-41A6-BF3B-781D36025436}" type="pres">
      <dgm:prSet presAssocID="{09DBE950-0513-4C00-B03E-561110291F64}" presName="horz1" presStyleCnt="0"/>
      <dgm:spPr/>
    </dgm:pt>
    <dgm:pt modelId="{90588AFB-1AD1-4ADB-975E-BA29F182EB33}" type="pres">
      <dgm:prSet presAssocID="{09DBE950-0513-4C00-B03E-561110291F64}" presName="tx1" presStyleLbl="revTx" presStyleIdx="0" presStyleCnt="7"/>
      <dgm:spPr/>
    </dgm:pt>
    <dgm:pt modelId="{7F0848D3-527C-48C0-A2BE-929AFBA3A797}" type="pres">
      <dgm:prSet presAssocID="{09DBE950-0513-4C00-B03E-561110291F64}" presName="vert1" presStyleCnt="0"/>
      <dgm:spPr/>
    </dgm:pt>
    <dgm:pt modelId="{0770AE53-6CAB-40CE-A5F0-BF206D333F33}" type="pres">
      <dgm:prSet presAssocID="{74C9B8F9-37A3-4823-B3E3-1E7938081145}" presName="thickLine" presStyleLbl="alignNode1" presStyleIdx="1" presStyleCnt="7"/>
      <dgm:spPr/>
    </dgm:pt>
    <dgm:pt modelId="{5DC33A43-491A-4574-8CE5-C391B4D95A17}" type="pres">
      <dgm:prSet presAssocID="{74C9B8F9-37A3-4823-B3E3-1E7938081145}" presName="horz1" presStyleCnt="0"/>
      <dgm:spPr/>
    </dgm:pt>
    <dgm:pt modelId="{3456E19A-168E-48FE-82EF-322FC54CD8FA}" type="pres">
      <dgm:prSet presAssocID="{74C9B8F9-37A3-4823-B3E3-1E7938081145}" presName="tx1" presStyleLbl="revTx" presStyleIdx="1" presStyleCnt="7"/>
      <dgm:spPr/>
    </dgm:pt>
    <dgm:pt modelId="{67EA77D6-8710-44BC-90FD-3EF2DFFD4979}" type="pres">
      <dgm:prSet presAssocID="{74C9B8F9-37A3-4823-B3E3-1E7938081145}" presName="vert1" presStyleCnt="0"/>
      <dgm:spPr/>
    </dgm:pt>
    <dgm:pt modelId="{067525B1-D600-493B-B4B1-4FE4DBDEC4F6}" type="pres">
      <dgm:prSet presAssocID="{0F1F119B-18A0-40B2-BEEE-4AD333B20801}" presName="thickLine" presStyleLbl="alignNode1" presStyleIdx="2" presStyleCnt="7"/>
      <dgm:spPr/>
    </dgm:pt>
    <dgm:pt modelId="{32BAE80F-0203-4ABF-9BF4-529C012CF2C6}" type="pres">
      <dgm:prSet presAssocID="{0F1F119B-18A0-40B2-BEEE-4AD333B20801}" presName="horz1" presStyleCnt="0"/>
      <dgm:spPr/>
    </dgm:pt>
    <dgm:pt modelId="{239897C2-E7A3-4223-B9EF-D2AC40952B00}" type="pres">
      <dgm:prSet presAssocID="{0F1F119B-18A0-40B2-BEEE-4AD333B20801}" presName="tx1" presStyleLbl="revTx" presStyleIdx="2" presStyleCnt="7"/>
      <dgm:spPr/>
    </dgm:pt>
    <dgm:pt modelId="{2DBB55E9-D130-4803-BA89-A5B59617384E}" type="pres">
      <dgm:prSet presAssocID="{0F1F119B-18A0-40B2-BEEE-4AD333B20801}" presName="vert1" presStyleCnt="0"/>
      <dgm:spPr/>
    </dgm:pt>
    <dgm:pt modelId="{DCCEB130-75E2-4090-A3F3-4A01B2A56607}" type="pres">
      <dgm:prSet presAssocID="{7FFEF4AE-0295-46CB-B6B5-312466A4CDE1}" presName="thickLine" presStyleLbl="alignNode1" presStyleIdx="3" presStyleCnt="7"/>
      <dgm:spPr/>
    </dgm:pt>
    <dgm:pt modelId="{C4AF85B3-7897-4B90-AB69-B31F54C714FC}" type="pres">
      <dgm:prSet presAssocID="{7FFEF4AE-0295-46CB-B6B5-312466A4CDE1}" presName="horz1" presStyleCnt="0"/>
      <dgm:spPr/>
    </dgm:pt>
    <dgm:pt modelId="{5F3F0699-2461-40F4-BB4D-B4EC9CB7C52C}" type="pres">
      <dgm:prSet presAssocID="{7FFEF4AE-0295-46CB-B6B5-312466A4CDE1}" presName="tx1" presStyleLbl="revTx" presStyleIdx="3" presStyleCnt="7"/>
      <dgm:spPr/>
    </dgm:pt>
    <dgm:pt modelId="{1A13EBA1-6143-4A09-9F3B-B8665A128A9D}" type="pres">
      <dgm:prSet presAssocID="{7FFEF4AE-0295-46CB-B6B5-312466A4CDE1}" presName="vert1" presStyleCnt="0"/>
      <dgm:spPr/>
    </dgm:pt>
    <dgm:pt modelId="{7A64B33F-0A00-40D9-83D3-6047801F4057}" type="pres">
      <dgm:prSet presAssocID="{28F00092-7412-4370-A31B-E8CDA9AC477C}" presName="thickLine" presStyleLbl="alignNode1" presStyleIdx="4" presStyleCnt="7"/>
      <dgm:spPr/>
    </dgm:pt>
    <dgm:pt modelId="{C31070A6-6112-4DC4-8C8C-86F63974A669}" type="pres">
      <dgm:prSet presAssocID="{28F00092-7412-4370-A31B-E8CDA9AC477C}" presName="horz1" presStyleCnt="0"/>
      <dgm:spPr/>
    </dgm:pt>
    <dgm:pt modelId="{27042A9C-864C-4D30-9B91-A405CDCD47C3}" type="pres">
      <dgm:prSet presAssocID="{28F00092-7412-4370-A31B-E8CDA9AC477C}" presName="tx1" presStyleLbl="revTx" presStyleIdx="4" presStyleCnt="7" custScaleY="227422"/>
      <dgm:spPr/>
    </dgm:pt>
    <dgm:pt modelId="{5A587181-D52A-45D5-9758-8D2861C605EE}" type="pres">
      <dgm:prSet presAssocID="{28F00092-7412-4370-A31B-E8CDA9AC477C}" presName="vert1" presStyleCnt="0"/>
      <dgm:spPr/>
    </dgm:pt>
    <dgm:pt modelId="{09E7F24D-F69C-4820-8979-3B22B30EFA5A}" type="pres">
      <dgm:prSet presAssocID="{9B22156E-046E-4CA0-9361-546224EC9243}" presName="thickLine" presStyleLbl="alignNode1" presStyleIdx="5" presStyleCnt="7"/>
      <dgm:spPr/>
    </dgm:pt>
    <dgm:pt modelId="{8B202278-350A-4DB8-B056-E488965D6BB5}" type="pres">
      <dgm:prSet presAssocID="{9B22156E-046E-4CA0-9361-546224EC9243}" presName="horz1" presStyleCnt="0"/>
      <dgm:spPr/>
    </dgm:pt>
    <dgm:pt modelId="{A05A7E89-E870-450A-8B89-D337D45D4B7D}" type="pres">
      <dgm:prSet presAssocID="{9B22156E-046E-4CA0-9361-546224EC9243}" presName="tx1" presStyleLbl="revTx" presStyleIdx="5" presStyleCnt="7" custScaleY="186607" custLinFactNeighborX="49" custLinFactNeighborY="33377"/>
      <dgm:spPr/>
    </dgm:pt>
    <dgm:pt modelId="{21507049-DAEE-4556-8594-3C5808E09BF3}" type="pres">
      <dgm:prSet presAssocID="{9B22156E-046E-4CA0-9361-546224EC9243}" presName="vert1" presStyleCnt="0"/>
      <dgm:spPr/>
    </dgm:pt>
    <dgm:pt modelId="{2117BEE3-A519-4A1C-866B-1251FF874617}" type="pres">
      <dgm:prSet presAssocID="{AAA1EB9C-4724-487E-B74C-58A8EAF68F7A}" presName="thickLine" presStyleLbl="alignNode1" presStyleIdx="6" presStyleCnt="7"/>
      <dgm:spPr/>
    </dgm:pt>
    <dgm:pt modelId="{BA030054-CFE3-4C1D-BD3B-FF3C9DD3B3DE}" type="pres">
      <dgm:prSet presAssocID="{AAA1EB9C-4724-487E-B74C-58A8EAF68F7A}" presName="horz1" presStyleCnt="0"/>
      <dgm:spPr/>
    </dgm:pt>
    <dgm:pt modelId="{875EC23F-9019-4B7B-899F-51147DF5E926}" type="pres">
      <dgm:prSet presAssocID="{AAA1EB9C-4724-487E-B74C-58A8EAF68F7A}" presName="tx1" presStyleLbl="revTx" presStyleIdx="6" presStyleCnt="7"/>
      <dgm:spPr/>
    </dgm:pt>
    <dgm:pt modelId="{EE8E3C0A-FE29-4B4B-96B2-6279BB4336EE}" type="pres">
      <dgm:prSet presAssocID="{AAA1EB9C-4724-487E-B74C-58A8EAF68F7A}" presName="vert1" presStyleCnt="0"/>
      <dgm:spPr/>
    </dgm:pt>
  </dgm:ptLst>
  <dgm:cxnLst>
    <dgm:cxn modelId="{4AD5AB07-1649-4D46-8F2A-80C89A026E26}" srcId="{DAAEC83C-0B5C-4732-B234-09E3CED69075}" destId="{74C9B8F9-37A3-4823-B3E3-1E7938081145}" srcOrd="1" destOrd="0" parTransId="{1D080F12-D98A-4184-99B7-168A2D431DD6}" sibTransId="{09502C21-AC29-4473-A45D-02A298A67D3F}"/>
    <dgm:cxn modelId="{F4064A29-747B-4635-8EC7-D93B5834595D}" type="presOf" srcId="{7FFEF4AE-0295-46CB-B6B5-312466A4CDE1}" destId="{5F3F0699-2461-40F4-BB4D-B4EC9CB7C52C}" srcOrd="0" destOrd="0" presId="urn:microsoft.com/office/officeart/2008/layout/LinedList"/>
    <dgm:cxn modelId="{6D58A235-F7F5-4C2B-B541-D0B55867BE43}" type="presOf" srcId="{DAAEC83C-0B5C-4732-B234-09E3CED69075}" destId="{77EACBAC-9921-4680-92AE-9ADCFA104219}" srcOrd="0" destOrd="0" presId="urn:microsoft.com/office/officeart/2008/layout/LinedList"/>
    <dgm:cxn modelId="{41E6303C-BBC8-4A38-A33D-33716434A9DA}" srcId="{DAAEC83C-0B5C-4732-B234-09E3CED69075}" destId="{9B22156E-046E-4CA0-9361-546224EC9243}" srcOrd="5" destOrd="0" parTransId="{ACA3CE4D-5AD0-485C-B63E-E6F421F26F04}" sibTransId="{89D5F28A-9337-4E48-AAA3-1AE0DFD3007F}"/>
    <dgm:cxn modelId="{76993261-9AB4-44D7-B1CF-A62BB1A9CF81}" type="presOf" srcId="{74C9B8F9-37A3-4823-B3E3-1E7938081145}" destId="{3456E19A-168E-48FE-82EF-322FC54CD8FA}" srcOrd="0" destOrd="0" presId="urn:microsoft.com/office/officeart/2008/layout/LinedList"/>
    <dgm:cxn modelId="{A0217269-B338-42C6-A7CE-20E12894C60A}" type="presOf" srcId="{28F00092-7412-4370-A31B-E8CDA9AC477C}" destId="{27042A9C-864C-4D30-9B91-A405CDCD47C3}" srcOrd="0" destOrd="0" presId="urn:microsoft.com/office/officeart/2008/layout/LinedList"/>
    <dgm:cxn modelId="{CB13436A-9E42-4B9F-AE09-DD8CCF5ABD73}" srcId="{DAAEC83C-0B5C-4732-B234-09E3CED69075}" destId="{7FFEF4AE-0295-46CB-B6B5-312466A4CDE1}" srcOrd="3" destOrd="0" parTransId="{4DA5B0AC-0FE4-4858-948C-D300934398AA}" sibTransId="{052FCE38-0FE1-41BF-8470-FE4B863059BE}"/>
    <dgm:cxn modelId="{BE20274B-7C2F-44F7-8505-014835536294}" srcId="{DAAEC83C-0B5C-4732-B234-09E3CED69075}" destId="{28F00092-7412-4370-A31B-E8CDA9AC477C}" srcOrd="4" destOrd="0" parTransId="{94A2EE3C-06D1-45F2-B496-A9BC26B6DCE8}" sibTransId="{556BBD94-9F34-4396-95C5-EB543BB3AC9F}"/>
    <dgm:cxn modelId="{A7A65C8A-AA26-4F71-864A-DC7321D6E051}" type="presOf" srcId="{09DBE950-0513-4C00-B03E-561110291F64}" destId="{90588AFB-1AD1-4ADB-975E-BA29F182EB33}" srcOrd="0" destOrd="0" presId="urn:microsoft.com/office/officeart/2008/layout/LinedList"/>
    <dgm:cxn modelId="{DD1C0D96-E470-434C-9985-A301A40F28C8}" srcId="{DAAEC83C-0B5C-4732-B234-09E3CED69075}" destId="{09DBE950-0513-4C00-B03E-561110291F64}" srcOrd="0" destOrd="0" parTransId="{D4515C96-7D99-4C60-9BD6-EEC605B2FF07}" sibTransId="{D2713335-C958-4F16-BA26-D8AF5DDF4BA9}"/>
    <dgm:cxn modelId="{AE4E0EAB-A677-4041-9519-1E0A51AF8162}" type="presOf" srcId="{9B22156E-046E-4CA0-9361-546224EC9243}" destId="{A05A7E89-E870-450A-8B89-D337D45D4B7D}" srcOrd="0" destOrd="0" presId="urn:microsoft.com/office/officeart/2008/layout/LinedList"/>
    <dgm:cxn modelId="{64BF1AAD-A856-4CEA-94ED-3378112EB37C}" type="presOf" srcId="{AAA1EB9C-4724-487E-B74C-58A8EAF68F7A}" destId="{875EC23F-9019-4B7B-899F-51147DF5E926}" srcOrd="0" destOrd="0" presId="urn:microsoft.com/office/officeart/2008/layout/LinedList"/>
    <dgm:cxn modelId="{7B4FADAD-D314-4208-8837-6CC99F4B4715}" srcId="{DAAEC83C-0B5C-4732-B234-09E3CED69075}" destId="{AAA1EB9C-4724-487E-B74C-58A8EAF68F7A}" srcOrd="6" destOrd="0" parTransId="{91BBFB82-C3C5-4206-90B9-00E8005C4A36}" sibTransId="{7A022F20-38A3-45A8-B97A-E4B4EAA47D8E}"/>
    <dgm:cxn modelId="{0822EEAF-32FF-4E79-8E42-2A8F94E2D197}" type="presOf" srcId="{0F1F119B-18A0-40B2-BEEE-4AD333B20801}" destId="{239897C2-E7A3-4223-B9EF-D2AC40952B00}" srcOrd="0" destOrd="0" presId="urn:microsoft.com/office/officeart/2008/layout/LinedList"/>
    <dgm:cxn modelId="{4D36E0C8-2635-4FB5-879F-087D2B35B3E9}" srcId="{DAAEC83C-0B5C-4732-B234-09E3CED69075}" destId="{0F1F119B-18A0-40B2-BEEE-4AD333B20801}" srcOrd="2" destOrd="0" parTransId="{5392C85A-AD50-4F2E-BAE1-FDE32992AF4B}" sibTransId="{DE76414F-16E9-4EBB-B75D-98D0E3DDE230}"/>
    <dgm:cxn modelId="{06813C80-5095-4366-A9BD-1D0644C98886}" type="presParOf" srcId="{77EACBAC-9921-4680-92AE-9ADCFA104219}" destId="{017D5A0F-310D-48F4-AFD3-C6DA33D5B191}" srcOrd="0" destOrd="0" presId="urn:microsoft.com/office/officeart/2008/layout/LinedList"/>
    <dgm:cxn modelId="{A40F8E37-60CA-4171-9142-9BA7C2EDC359}" type="presParOf" srcId="{77EACBAC-9921-4680-92AE-9ADCFA104219}" destId="{9A77E2F8-CC2E-41A6-BF3B-781D36025436}" srcOrd="1" destOrd="0" presId="urn:microsoft.com/office/officeart/2008/layout/LinedList"/>
    <dgm:cxn modelId="{393860AB-C5FC-4B1C-86AC-0FA61B49EE16}" type="presParOf" srcId="{9A77E2F8-CC2E-41A6-BF3B-781D36025436}" destId="{90588AFB-1AD1-4ADB-975E-BA29F182EB33}" srcOrd="0" destOrd="0" presId="urn:microsoft.com/office/officeart/2008/layout/LinedList"/>
    <dgm:cxn modelId="{DD9DF615-89DD-4692-AA69-93E115C6BC93}" type="presParOf" srcId="{9A77E2F8-CC2E-41A6-BF3B-781D36025436}" destId="{7F0848D3-527C-48C0-A2BE-929AFBA3A797}" srcOrd="1" destOrd="0" presId="urn:microsoft.com/office/officeart/2008/layout/LinedList"/>
    <dgm:cxn modelId="{42D4A826-BE9F-4832-A5E5-1B2B66918634}" type="presParOf" srcId="{77EACBAC-9921-4680-92AE-9ADCFA104219}" destId="{0770AE53-6CAB-40CE-A5F0-BF206D333F33}" srcOrd="2" destOrd="0" presId="urn:microsoft.com/office/officeart/2008/layout/LinedList"/>
    <dgm:cxn modelId="{EAF53E13-D198-439D-8E37-5C01EA23D273}" type="presParOf" srcId="{77EACBAC-9921-4680-92AE-9ADCFA104219}" destId="{5DC33A43-491A-4574-8CE5-C391B4D95A17}" srcOrd="3" destOrd="0" presId="urn:microsoft.com/office/officeart/2008/layout/LinedList"/>
    <dgm:cxn modelId="{844F4E31-2204-4072-8664-B6B3375D6AE2}" type="presParOf" srcId="{5DC33A43-491A-4574-8CE5-C391B4D95A17}" destId="{3456E19A-168E-48FE-82EF-322FC54CD8FA}" srcOrd="0" destOrd="0" presId="urn:microsoft.com/office/officeart/2008/layout/LinedList"/>
    <dgm:cxn modelId="{7FCC0139-7FE7-40DF-8AA3-FC0BF3568A67}" type="presParOf" srcId="{5DC33A43-491A-4574-8CE5-C391B4D95A17}" destId="{67EA77D6-8710-44BC-90FD-3EF2DFFD4979}" srcOrd="1" destOrd="0" presId="urn:microsoft.com/office/officeart/2008/layout/LinedList"/>
    <dgm:cxn modelId="{25725A7F-B570-426F-AE50-63D7FED932CE}" type="presParOf" srcId="{77EACBAC-9921-4680-92AE-9ADCFA104219}" destId="{067525B1-D600-493B-B4B1-4FE4DBDEC4F6}" srcOrd="4" destOrd="0" presId="urn:microsoft.com/office/officeart/2008/layout/LinedList"/>
    <dgm:cxn modelId="{326467E0-B45E-46B4-92BE-CEA0AB2A7903}" type="presParOf" srcId="{77EACBAC-9921-4680-92AE-9ADCFA104219}" destId="{32BAE80F-0203-4ABF-9BF4-529C012CF2C6}" srcOrd="5" destOrd="0" presId="urn:microsoft.com/office/officeart/2008/layout/LinedList"/>
    <dgm:cxn modelId="{F26C7F0F-CCE2-4C62-9AB0-F1B6A01BE798}" type="presParOf" srcId="{32BAE80F-0203-4ABF-9BF4-529C012CF2C6}" destId="{239897C2-E7A3-4223-B9EF-D2AC40952B00}" srcOrd="0" destOrd="0" presId="urn:microsoft.com/office/officeart/2008/layout/LinedList"/>
    <dgm:cxn modelId="{F64204D6-7DEC-4DCE-A6DA-337938A529DA}" type="presParOf" srcId="{32BAE80F-0203-4ABF-9BF4-529C012CF2C6}" destId="{2DBB55E9-D130-4803-BA89-A5B59617384E}" srcOrd="1" destOrd="0" presId="urn:microsoft.com/office/officeart/2008/layout/LinedList"/>
    <dgm:cxn modelId="{4403D45D-32F3-4DAB-8162-055FA79B819D}" type="presParOf" srcId="{77EACBAC-9921-4680-92AE-9ADCFA104219}" destId="{DCCEB130-75E2-4090-A3F3-4A01B2A56607}" srcOrd="6" destOrd="0" presId="urn:microsoft.com/office/officeart/2008/layout/LinedList"/>
    <dgm:cxn modelId="{F89130DE-555C-442C-B465-229703F61F76}" type="presParOf" srcId="{77EACBAC-9921-4680-92AE-9ADCFA104219}" destId="{C4AF85B3-7897-4B90-AB69-B31F54C714FC}" srcOrd="7" destOrd="0" presId="urn:microsoft.com/office/officeart/2008/layout/LinedList"/>
    <dgm:cxn modelId="{B9528E59-7884-4704-AAC4-7728076D41CF}" type="presParOf" srcId="{C4AF85B3-7897-4B90-AB69-B31F54C714FC}" destId="{5F3F0699-2461-40F4-BB4D-B4EC9CB7C52C}" srcOrd="0" destOrd="0" presId="urn:microsoft.com/office/officeart/2008/layout/LinedList"/>
    <dgm:cxn modelId="{98DEECDD-4904-4259-8252-C9F915B13F83}" type="presParOf" srcId="{C4AF85B3-7897-4B90-AB69-B31F54C714FC}" destId="{1A13EBA1-6143-4A09-9F3B-B8665A128A9D}" srcOrd="1" destOrd="0" presId="urn:microsoft.com/office/officeart/2008/layout/LinedList"/>
    <dgm:cxn modelId="{CF9AD85C-8AFD-482C-A7EA-6EAA77B46BF3}" type="presParOf" srcId="{77EACBAC-9921-4680-92AE-9ADCFA104219}" destId="{7A64B33F-0A00-40D9-83D3-6047801F4057}" srcOrd="8" destOrd="0" presId="urn:microsoft.com/office/officeart/2008/layout/LinedList"/>
    <dgm:cxn modelId="{A0EF0BFC-8C8F-42AE-A831-3ACD354CE8EB}" type="presParOf" srcId="{77EACBAC-9921-4680-92AE-9ADCFA104219}" destId="{C31070A6-6112-4DC4-8C8C-86F63974A669}" srcOrd="9" destOrd="0" presId="urn:microsoft.com/office/officeart/2008/layout/LinedList"/>
    <dgm:cxn modelId="{C56D189A-387D-4981-B33B-3E383BE5848C}" type="presParOf" srcId="{C31070A6-6112-4DC4-8C8C-86F63974A669}" destId="{27042A9C-864C-4D30-9B91-A405CDCD47C3}" srcOrd="0" destOrd="0" presId="urn:microsoft.com/office/officeart/2008/layout/LinedList"/>
    <dgm:cxn modelId="{C74922AB-7436-4B5C-9229-08CB6DF694F7}" type="presParOf" srcId="{C31070A6-6112-4DC4-8C8C-86F63974A669}" destId="{5A587181-D52A-45D5-9758-8D2861C605EE}" srcOrd="1" destOrd="0" presId="urn:microsoft.com/office/officeart/2008/layout/LinedList"/>
    <dgm:cxn modelId="{EFE68661-0350-4567-9616-63FAF5A92D55}" type="presParOf" srcId="{77EACBAC-9921-4680-92AE-9ADCFA104219}" destId="{09E7F24D-F69C-4820-8979-3B22B30EFA5A}" srcOrd="10" destOrd="0" presId="urn:microsoft.com/office/officeart/2008/layout/LinedList"/>
    <dgm:cxn modelId="{8DBC93CC-553D-4BED-8CC5-BCD536C34EE2}" type="presParOf" srcId="{77EACBAC-9921-4680-92AE-9ADCFA104219}" destId="{8B202278-350A-4DB8-B056-E488965D6BB5}" srcOrd="11" destOrd="0" presId="urn:microsoft.com/office/officeart/2008/layout/LinedList"/>
    <dgm:cxn modelId="{2DF2C970-EA82-45D9-8952-15FB24E1AE72}" type="presParOf" srcId="{8B202278-350A-4DB8-B056-E488965D6BB5}" destId="{A05A7E89-E870-450A-8B89-D337D45D4B7D}" srcOrd="0" destOrd="0" presId="urn:microsoft.com/office/officeart/2008/layout/LinedList"/>
    <dgm:cxn modelId="{5F3A1FA5-8591-494D-95C2-D258F7826156}" type="presParOf" srcId="{8B202278-350A-4DB8-B056-E488965D6BB5}" destId="{21507049-DAEE-4556-8594-3C5808E09BF3}" srcOrd="1" destOrd="0" presId="urn:microsoft.com/office/officeart/2008/layout/LinedList"/>
    <dgm:cxn modelId="{25789A3A-A81A-4587-8DAC-856B8597734E}" type="presParOf" srcId="{77EACBAC-9921-4680-92AE-9ADCFA104219}" destId="{2117BEE3-A519-4A1C-866B-1251FF874617}" srcOrd="12" destOrd="0" presId="urn:microsoft.com/office/officeart/2008/layout/LinedList"/>
    <dgm:cxn modelId="{1E6CD991-5ECB-4A86-BECC-DE074BDF2EFF}" type="presParOf" srcId="{77EACBAC-9921-4680-92AE-9ADCFA104219}" destId="{BA030054-CFE3-4C1D-BD3B-FF3C9DD3B3DE}" srcOrd="13" destOrd="0" presId="urn:microsoft.com/office/officeart/2008/layout/LinedList"/>
    <dgm:cxn modelId="{F523669C-22EE-40A4-BA1F-4BAB531B80A7}" type="presParOf" srcId="{BA030054-CFE3-4C1D-BD3B-FF3C9DD3B3DE}" destId="{875EC23F-9019-4B7B-899F-51147DF5E926}" srcOrd="0" destOrd="0" presId="urn:microsoft.com/office/officeart/2008/layout/LinedList"/>
    <dgm:cxn modelId="{3427363F-8F9F-4299-ACE9-5C6A4437ACD6}" type="presParOf" srcId="{BA030054-CFE3-4C1D-BD3B-FF3C9DD3B3DE}" destId="{EE8E3C0A-FE29-4B4B-96B2-6279BB4336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F57687-DC15-4575-9D14-BAFC2BB1777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8D7F0D-8F80-4E49-ABE4-6F1F2FEB230E}">
      <dgm:prSet/>
      <dgm:spPr/>
      <dgm:t>
        <a:bodyPr/>
        <a:lstStyle/>
        <a:p>
          <a:r>
            <a:rPr lang="de-DE" b="1"/>
            <a:t>Ergänzende Hinweise:</a:t>
          </a:r>
          <a:endParaRPr lang="en-US"/>
        </a:p>
      </dgm:t>
    </dgm:pt>
    <dgm:pt modelId="{89F56386-0760-4EBB-83F2-900C5D460A0E}" type="parTrans" cxnId="{C901DFCB-AA20-4BE4-89D8-A4CFE14E193D}">
      <dgm:prSet/>
      <dgm:spPr/>
      <dgm:t>
        <a:bodyPr/>
        <a:lstStyle/>
        <a:p>
          <a:endParaRPr lang="en-US"/>
        </a:p>
      </dgm:t>
    </dgm:pt>
    <dgm:pt modelId="{BBB61ADC-D239-4FA8-9F3E-7C580469308D}" type="sibTrans" cxnId="{C901DFCB-AA20-4BE4-89D8-A4CFE14E193D}">
      <dgm:prSet/>
      <dgm:spPr/>
      <dgm:t>
        <a:bodyPr/>
        <a:lstStyle/>
        <a:p>
          <a:endParaRPr lang="en-US"/>
        </a:p>
      </dgm:t>
    </dgm:pt>
    <dgm:pt modelId="{803925DE-04A5-46A7-AF4E-51ACB8C02E19}">
      <dgm:prSet/>
      <dgm:spPr/>
      <dgm:t>
        <a:bodyPr/>
        <a:lstStyle/>
        <a:p>
          <a:r>
            <a:rPr lang="de-DE" dirty="0"/>
            <a:t>-  eigenständige, intensive Vorbereitung  </a:t>
          </a:r>
        </a:p>
        <a:p>
          <a:r>
            <a:rPr lang="de-DE" dirty="0"/>
            <a:t>   unbedingt erforderlich</a:t>
          </a:r>
          <a:endParaRPr lang="en-US" dirty="0"/>
        </a:p>
      </dgm:t>
    </dgm:pt>
    <dgm:pt modelId="{75BC3CD6-1645-4B14-A223-8D8944ECA85E}" type="parTrans" cxnId="{BD8C1867-A83D-49F8-BCCD-634346B3B3A2}">
      <dgm:prSet/>
      <dgm:spPr/>
      <dgm:t>
        <a:bodyPr/>
        <a:lstStyle/>
        <a:p>
          <a:endParaRPr lang="en-US"/>
        </a:p>
      </dgm:t>
    </dgm:pt>
    <dgm:pt modelId="{027D01BF-8C2F-49B4-84A6-EE8AFAB0AAC2}" type="sibTrans" cxnId="{BD8C1867-A83D-49F8-BCCD-634346B3B3A2}">
      <dgm:prSet/>
      <dgm:spPr/>
      <dgm:t>
        <a:bodyPr/>
        <a:lstStyle/>
        <a:p>
          <a:endParaRPr lang="en-US"/>
        </a:p>
      </dgm:t>
    </dgm:pt>
    <dgm:pt modelId="{2717ACE9-1C13-433F-947A-A4FA760BFF5D}">
      <dgm:prSet/>
      <dgm:spPr/>
      <dgm:t>
        <a:bodyPr/>
        <a:lstStyle/>
        <a:p>
          <a:r>
            <a:rPr lang="de-DE" dirty="0"/>
            <a:t>-  Bis zu einem Gesamtdurchschnitt  </a:t>
          </a:r>
        </a:p>
        <a:p>
          <a:r>
            <a:rPr lang="de-DE" dirty="0"/>
            <a:t>   von 3,0 gilt die Prüfung als bestanden.</a:t>
          </a:r>
          <a:endParaRPr lang="en-US" dirty="0"/>
        </a:p>
      </dgm:t>
    </dgm:pt>
    <dgm:pt modelId="{5E3CAEA5-AEA1-4BD2-BC30-A8C8CCF8C2FA}" type="parTrans" cxnId="{D5349ECF-6602-449B-A4C4-DBD37A913D21}">
      <dgm:prSet/>
      <dgm:spPr/>
      <dgm:t>
        <a:bodyPr/>
        <a:lstStyle/>
        <a:p>
          <a:endParaRPr lang="en-US"/>
        </a:p>
      </dgm:t>
    </dgm:pt>
    <dgm:pt modelId="{40217597-D702-4B41-AA4F-F2428CD07AA3}" type="sibTrans" cxnId="{D5349ECF-6602-449B-A4C4-DBD37A913D21}">
      <dgm:prSet/>
      <dgm:spPr/>
      <dgm:t>
        <a:bodyPr/>
        <a:lstStyle/>
        <a:p>
          <a:endParaRPr lang="en-US"/>
        </a:p>
      </dgm:t>
    </dgm:pt>
    <dgm:pt modelId="{B331402D-7677-4725-827E-2ADC41136436}">
      <dgm:prSet/>
      <dgm:spPr/>
      <dgm:t>
        <a:bodyPr/>
        <a:lstStyle/>
        <a:p>
          <a:r>
            <a:rPr lang="de-DE" dirty="0"/>
            <a:t>-  Anmeldung bis zum </a:t>
          </a:r>
          <a:r>
            <a:rPr lang="de-DE" b="1" dirty="0"/>
            <a:t>01. März </a:t>
          </a:r>
          <a:r>
            <a:rPr lang="de-DE" dirty="0"/>
            <a:t>an der </a:t>
          </a:r>
        </a:p>
        <a:p>
          <a:r>
            <a:rPr lang="de-DE" dirty="0"/>
            <a:t>   Mittelschule</a:t>
          </a:r>
          <a:endParaRPr lang="en-US" dirty="0"/>
        </a:p>
      </dgm:t>
    </dgm:pt>
    <dgm:pt modelId="{4A8E45D1-5109-4145-9751-DF966D8DE609}" type="parTrans" cxnId="{A9C04777-8B6E-461D-A645-451015874BA7}">
      <dgm:prSet/>
      <dgm:spPr/>
      <dgm:t>
        <a:bodyPr/>
        <a:lstStyle/>
        <a:p>
          <a:endParaRPr lang="en-US"/>
        </a:p>
      </dgm:t>
    </dgm:pt>
    <dgm:pt modelId="{8C2698D8-10B0-43DA-AA44-494B7FAE4545}" type="sibTrans" cxnId="{A9C04777-8B6E-461D-A645-451015874BA7}">
      <dgm:prSet/>
      <dgm:spPr/>
      <dgm:t>
        <a:bodyPr/>
        <a:lstStyle/>
        <a:p>
          <a:endParaRPr lang="en-US"/>
        </a:p>
      </dgm:t>
    </dgm:pt>
    <dgm:pt modelId="{779452B1-257D-4A36-BE0F-21E60AE7B627}" type="pres">
      <dgm:prSet presAssocID="{48F57687-DC15-4575-9D14-BAFC2BB17777}" presName="vert0" presStyleCnt="0">
        <dgm:presLayoutVars>
          <dgm:dir/>
          <dgm:animOne val="branch"/>
          <dgm:animLvl val="lvl"/>
        </dgm:presLayoutVars>
      </dgm:prSet>
      <dgm:spPr/>
    </dgm:pt>
    <dgm:pt modelId="{375A4913-2D9E-47C5-8E6F-1058D6323ED2}" type="pres">
      <dgm:prSet presAssocID="{428D7F0D-8F80-4E49-ABE4-6F1F2FEB230E}" presName="thickLine" presStyleLbl="alignNode1" presStyleIdx="0" presStyleCnt="4"/>
      <dgm:spPr/>
    </dgm:pt>
    <dgm:pt modelId="{F41831DB-0B47-4B4E-B6DE-2FD174BDD214}" type="pres">
      <dgm:prSet presAssocID="{428D7F0D-8F80-4E49-ABE4-6F1F2FEB230E}" presName="horz1" presStyleCnt="0"/>
      <dgm:spPr/>
    </dgm:pt>
    <dgm:pt modelId="{4FB32530-5370-45E9-AA02-4A01654D61B4}" type="pres">
      <dgm:prSet presAssocID="{428D7F0D-8F80-4E49-ABE4-6F1F2FEB230E}" presName="tx1" presStyleLbl="revTx" presStyleIdx="0" presStyleCnt="4"/>
      <dgm:spPr/>
    </dgm:pt>
    <dgm:pt modelId="{3ED2289A-16F0-4ADD-8130-44C85A26355B}" type="pres">
      <dgm:prSet presAssocID="{428D7F0D-8F80-4E49-ABE4-6F1F2FEB230E}" presName="vert1" presStyleCnt="0"/>
      <dgm:spPr/>
    </dgm:pt>
    <dgm:pt modelId="{806E2064-6BB8-4F7B-AF90-FF4D14DFCFA3}" type="pres">
      <dgm:prSet presAssocID="{803925DE-04A5-46A7-AF4E-51ACB8C02E19}" presName="thickLine" presStyleLbl="alignNode1" presStyleIdx="1" presStyleCnt="4"/>
      <dgm:spPr/>
    </dgm:pt>
    <dgm:pt modelId="{6D9CD8B6-73C5-4BFF-9C9D-C407361FC457}" type="pres">
      <dgm:prSet presAssocID="{803925DE-04A5-46A7-AF4E-51ACB8C02E19}" presName="horz1" presStyleCnt="0"/>
      <dgm:spPr/>
    </dgm:pt>
    <dgm:pt modelId="{DBF2510D-2C33-45E3-91F0-D976C7C0B829}" type="pres">
      <dgm:prSet presAssocID="{803925DE-04A5-46A7-AF4E-51ACB8C02E19}" presName="tx1" presStyleLbl="revTx" presStyleIdx="1" presStyleCnt="4"/>
      <dgm:spPr/>
    </dgm:pt>
    <dgm:pt modelId="{E9CAC15D-AFA5-416C-BB08-5AD662F9D71F}" type="pres">
      <dgm:prSet presAssocID="{803925DE-04A5-46A7-AF4E-51ACB8C02E19}" presName="vert1" presStyleCnt="0"/>
      <dgm:spPr/>
    </dgm:pt>
    <dgm:pt modelId="{384792B4-4279-444B-A5D3-96EDC3E54E3F}" type="pres">
      <dgm:prSet presAssocID="{2717ACE9-1C13-433F-947A-A4FA760BFF5D}" presName="thickLine" presStyleLbl="alignNode1" presStyleIdx="2" presStyleCnt="4"/>
      <dgm:spPr/>
    </dgm:pt>
    <dgm:pt modelId="{B2FF37F0-BCEE-479F-96A4-13EF3FB88D7F}" type="pres">
      <dgm:prSet presAssocID="{2717ACE9-1C13-433F-947A-A4FA760BFF5D}" presName="horz1" presStyleCnt="0"/>
      <dgm:spPr/>
    </dgm:pt>
    <dgm:pt modelId="{E12FB350-B998-48DB-A6C0-AC237240E32F}" type="pres">
      <dgm:prSet presAssocID="{2717ACE9-1C13-433F-947A-A4FA760BFF5D}" presName="tx1" presStyleLbl="revTx" presStyleIdx="2" presStyleCnt="4"/>
      <dgm:spPr/>
    </dgm:pt>
    <dgm:pt modelId="{CB4BC2B6-62E6-4C2A-A6D2-B1557B651AFA}" type="pres">
      <dgm:prSet presAssocID="{2717ACE9-1C13-433F-947A-A4FA760BFF5D}" presName="vert1" presStyleCnt="0"/>
      <dgm:spPr/>
    </dgm:pt>
    <dgm:pt modelId="{9793E9BD-729B-4745-B1BE-7E15E919C4A6}" type="pres">
      <dgm:prSet presAssocID="{B331402D-7677-4725-827E-2ADC41136436}" presName="thickLine" presStyleLbl="alignNode1" presStyleIdx="3" presStyleCnt="4"/>
      <dgm:spPr/>
    </dgm:pt>
    <dgm:pt modelId="{6B166E1B-3CF6-4F05-B0D8-6B1C76CBBE12}" type="pres">
      <dgm:prSet presAssocID="{B331402D-7677-4725-827E-2ADC41136436}" presName="horz1" presStyleCnt="0"/>
      <dgm:spPr/>
    </dgm:pt>
    <dgm:pt modelId="{4BDBFD4C-4D68-4C64-8A9C-3041B672C7CA}" type="pres">
      <dgm:prSet presAssocID="{B331402D-7677-4725-827E-2ADC41136436}" presName="tx1" presStyleLbl="revTx" presStyleIdx="3" presStyleCnt="4"/>
      <dgm:spPr/>
    </dgm:pt>
    <dgm:pt modelId="{DB7307E3-BFF2-4ADF-81E7-2CD9AE5E78D0}" type="pres">
      <dgm:prSet presAssocID="{B331402D-7677-4725-827E-2ADC41136436}" presName="vert1" presStyleCnt="0"/>
      <dgm:spPr/>
    </dgm:pt>
  </dgm:ptLst>
  <dgm:cxnLst>
    <dgm:cxn modelId="{7D8F4B11-4508-453A-B241-A8C8C77652AB}" type="presOf" srcId="{48F57687-DC15-4575-9D14-BAFC2BB17777}" destId="{779452B1-257D-4A36-BE0F-21E60AE7B627}" srcOrd="0" destOrd="0" presId="urn:microsoft.com/office/officeart/2008/layout/LinedList"/>
    <dgm:cxn modelId="{AB452F22-8627-440E-B20F-79F309C5FFFC}" type="presOf" srcId="{2717ACE9-1C13-433F-947A-A4FA760BFF5D}" destId="{E12FB350-B998-48DB-A6C0-AC237240E32F}" srcOrd="0" destOrd="0" presId="urn:microsoft.com/office/officeart/2008/layout/LinedList"/>
    <dgm:cxn modelId="{BD8C1867-A83D-49F8-BCCD-634346B3B3A2}" srcId="{48F57687-DC15-4575-9D14-BAFC2BB17777}" destId="{803925DE-04A5-46A7-AF4E-51ACB8C02E19}" srcOrd="1" destOrd="0" parTransId="{75BC3CD6-1645-4B14-A223-8D8944ECA85E}" sibTransId="{027D01BF-8C2F-49B4-84A6-EE8AFAB0AAC2}"/>
    <dgm:cxn modelId="{22661D75-9237-43C1-89C0-9F536EAA0360}" type="presOf" srcId="{428D7F0D-8F80-4E49-ABE4-6F1F2FEB230E}" destId="{4FB32530-5370-45E9-AA02-4A01654D61B4}" srcOrd="0" destOrd="0" presId="urn:microsoft.com/office/officeart/2008/layout/LinedList"/>
    <dgm:cxn modelId="{A9C04777-8B6E-461D-A645-451015874BA7}" srcId="{48F57687-DC15-4575-9D14-BAFC2BB17777}" destId="{B331402D-7677-4725-827E-2ADC41136436}" srcOrd="3" destOrd="0" parTransId="{4A8E45D1-5109-4145-9751-DF966D8DE609}" sibTransId="{8C2698D8-10B0-43DA-AA44-494B7FAE4545}"/>
    <dgm:cxn modelId="{DEB384A4-FB1A-4DAB-AD20-26CC690C35FD}" type="presOf" srcId="{803925DE-04A5-46A7-AF4E-51ACB8C02E19}" destId="{DBF2510D-2C33-45E3-91F0-D976C7C0B829}" srcOrd="0" destOrd="0" presId="urn:microsoft.com/office/officeart/2008/layout/LinedList"/>
    <dgm:cxn modelId="{F821B4A9-3C43-46EF-ADB0-F5B16C188A03}" type="presOf" srcId="{B331402D-7677-4725-827E-2ADC41136436}" destId="{4BDBFD4C-4D68-4C64-8A9C-3041B672C7CA}" srcOrd="0" destOrd="0" presId="urn:microsoft.com/office/officeart/2008/layout/LinedList"/>
    <dgm:cxn modelId="{C901DFCB-AA20-4BE4-89D8-A4CFE14E193D}" srcId="{48F57687-DC15-4575-9D14-BAFC2BB17777}" destId="{428D7F0D-8F80-4E49-ABE4-6F1F2FEB230E}" srcOrd="0" destOrd="0" parTransId="{89F56386-0760-4EBB-83F2-900C5D460A0E}" sibTransId="{BBB61ADC-D239-4FA8-9F3E-7C580469308D}"/>
    <dgm:cxn modelId="{D5349ECF-6602-449B-A4C4-DBD37A913D21}" srcId="{48F57687-DC15-4575-9D14-BAFC2BB17777}" destId="{2717ACE9-1C13-433F-947A-A4FA760BFF5D}" srcOrd="2" destOrd="0" parTransId="{5E3CAEA5-AEA1-4BD2-BC30-A8C8CCF8C2FA}" sibTransId="{40217597-D702-4B41-AA4F-F2428CD07AA3}"/>
    <dgm:cxn modelId="{D06F69E8-965C-4796-8EE5-A3FAA204AA5B}" type="presParOf" srcId="{779452B1-257D-4A36-BE0F-21E60AE7B627}" destId="{375A4913-2D9E-47C5-8E6F-1058D6323ED2}" srcOrd="0" destOrd="0" presId="urn:microsoft.com/office/officeart/2008/layout/LinedList"/>
    <dgm:cxn modelId="{75442AF5-8C25-4A57-A214-556C1A976352}" type="presParOf" srcId="{779452B1-257D-4A36-BE0F-21E60AE7B627}" destId="{F41831DB-0B47-4B4E-B6DE-2FD174BDD214}" srcOrd="1" destOrd="0" presId="urn:microsoft.com/office/officeart/2008/layout/LinedList"/>
    <dgm:cxn modelId="{D680C0EC-1335-422B-99D7-D88CF297C1A0}" type="presParOf" srcId="{F41831DB-0B47-4B4E-B6DE-2FD174BDD214}" destId="{4FB32530-5370-45E9-AA02-4A01654D61B4}" srcOrd="0" destOrd="0" presId="urn:microsoft.com/office/officeart/2008/layout/LinedList"/>
    <dgm:cxn modelId="{7C39F437-940E-47E4-94D2-416CC10D8F12}" type="presParOf" srcId="{F41831DB-0B47-4B4E-B6DE-2FD174BDD214}" destId="{3ED2289A-16F0-4ADD-8130-44C85A26355B}" srcOrd="1" destOrd="0" presId="urn:microsoft.com/office/officeart/2008/layout/LinedList"/>
    <dgm:cxn modelId="{7009FB77-13A9-4ECF-91DF-4520F3610C4D}" type="presParOf" srcId="{779452B1-257D-4A36-BE0F-21E60AE7B627}" destId="{806E2064-6BB8-4F7B-AF90-FF4D14DFCFA3}" srcOrd="2" destOrd="0" presId="urn:microsoft.com/office/officeart/2008/layout/LinedList"/>
    <dgm:cxn modelId="{2AF4BEB7-4F78-49C5-94DD-98AFB45FB50E}" type="presParOf" srcId="{779452B1-257D-4A36-BE0F-21E60AE7B627}" destId="{6D9CD8B6-73C5-4BFF-9C9D-C407361FC457}" srcOrd="3" destOrd="0" presId="urn:microsoft.com/office/officeart/2008/layout/LinedList"/>
    <dgm:cxn modelId="{A07E473D-50EA-4303-82C7-E449B6E4119E}" type="presParOf" srcId="{6D9CD8B6-73C5-4BFF-9C9D-C407361FC457}" destId="{DBF2510D-2C33-45E3-91F0-D976C7C0B829}" srcOrd="0" destOrd="0" presId="urn:microsoft.com/office/officeart/2008/layout/LinedList"/>
    <dgm:cxn modelId="{61D180DA-8AE1-4CF6-9268-9EE689B420A0}" type="presParOf" srcId="{6D9CD8B6-73C5-4BFF-9C9D-C407361FC457}" destId="{E9CAC15D-AFA5-416C-BB08-5AD662F9D71F}" srcOrd="1" destOrd="0" presId="urn:microsoft.com/office/officeart/2008/layout/LinedList"/>
    <dgm:cxn modelId="{3BC503AF-3046-40DF-B1DB-F0E7F944E21A}" type="presParOf" srcId="{779452B1-257D-4A36-BE0F-21E60AE7B627}" destId="{384792B4-4279-444B-A5D3-96EDC3E54E3F}" srcOrd="4" destOrd="0" presId="urn:microsoft.com/office/officeart/2008/layout/LinedList"/>
    <dgm:cxn modelId="{92C05649-125F-4F4D-88C2-5E9C49010141}" type="presParOf" srcId="{779452B1-257D-4A36-BE0F-21E60AE7B627}" destId="{B2FF37F0-BCEE-479F-96A4-13EF3FB88D7F}" srcOrd="5" destOrd="0" presId="urn:microsoft.com/office/officeart/2008/layout/LinedList"/>
    <dgm:cxn modelId="{13E49E09-93DB-4EC5-9522-7FC52BB7510E}" type="presParOf" srcId="{B2FF37F0-BCEE-479F-96A4-13EF3FB88D7F}" destId="{E12FB350-B998-48DB-A6C0-AC237240E32F}" srcOrd="0" destOrd="0" presId="urn:microsoft.com/office/officeart/2008/layout/LinedList"/>
    <dgm:cxn modelId="{3F785F45-F75C-4662-883F-4CFFA7590D84}" type="presParOf" srcId="{B2FF37F0-BCEE-479F-96A4-13EF3FB88D7F}" destId="{CB4BC2B6-62E6-4C2A-A6D2-B1557B651AFA}" srcOrd="1" destOrd="0" presId="urn:microsoft.com/office/officeart/2008/layout/LinedList"/>
    <dgm:cxn modelId="{E5DEA379-EE3F-45A6-B680-9C6684BAB933}" type="presParOf" srcId="{779452B1-257D-4A36-BE0F-21E60AE7B627}" destId="{9793E9BD-729B-4745-B1BE-7E15E919C4A6}" srcOrd="6" destOrd="0" presId="urn:microsoft.com/office/officeart/2008/layout/LinedList"/>
    <dgm:cxn modelId="{C6D33675-61B8-4799-940A-6E227B61E104}" type="presParOf" srcId="{779452B1-257D-4A36-BE0F-21E60AE7B627}" destId="{6B166E1B-3CF6-4F05-B0D8-6B1C76CBBE12}" srcOrd="7" destOrd="0" presId="urn:microsoft.com/office/officeart/2008/layout/LinedList"/>
    <dgm:cxn modelId="{DC12F4FF-D481-4C3E-AD40-C842195B89DB}" type="presParOf" srcId="{6B166E1B-3CF6-4F05-B0D8-6B1C76CBBE12}" destId="{4BDBFD4C-4D68-4C64-8A9C-3041B672C7CA}" srcOrd="0" destOrd="0" presId="urn:microsoft.com/office/officeart/2008/layout/LinedList"/>
    <dgm:cxn modelId="{8445778A-D36E-4EF0-A631-39FE7AD35FA9}" type="presParOf" srcId="{6B166E1B-3CF6-4F05-B0D8-6B1C76CBBE12}" destId="{DB7307E3-BFF2-4ADF-81E7-2CD9AE5E78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C25DB-4A8A-4034-B36B-AA521DBC8DE4}">
      <dsp:nvSpPr>
        <dsp:cNvPr id="0" name=""/>
        <dsp:cNvSpPr/>
      </dsp:nvSpPr>
      <dsp:spPr>
        <a:xfrm>
          <a:off x="0" y="2497"/>
          <a:ext cx="611931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F8BC2A-4198-4DBC-8CC5-AA3EE3DFD6F0}">
      <dsp:nvSpPr>
        <dsp:cNvPr id="0" name=""/>
        <dsp:cNvSpPr/>
      </dsp:nvSpPr>
      <dsp:spPr>
        <a:xfrm>
          <a:off x="0" y="30910"/>
          <a:ext cx="6119314" cy="170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/>
            <a:t>Voraussetzungen</a:t>
          </a:r>
          <a:r>
            <a:rPr lang="en-US" sz="3000" b="1" kern="1200" dirty="0"/>
            <a:t>:  </a:t>
          </a:r>
          <a:endParaRPr lang="en-US" sz="3000" kern="1200" dirty="0"/>
        </a:p>
      </dsp:txBody>
      <dsp:txXfrm>
        <a:off x="0" y="30910"/>
        <a:ext cx="6119314" cy="1703430"/>
      </dsp:txXfrm>
    </dsp:sp>
    <dsp:sp modelId="{6CC81442-6F3D-43A5-801D-71FD6AAC36D1}">
      <dsp:nvSpPr>
        <dsp:cNvPr id="0" name=""/>
        <dsp:cNvSpPr/>
      </dsp:nvSpPr>
      <dsp:spPr>
        <a:xfrm>
          <a:off x="0" y="1705927"/>
          <a:ext cx="6119314" cy="0"/>
        </a:xfrm>
        <a:prstGeom prst="line">
          <a:avLst/>
        </a:prstGeom>
        <a:gradFill rotWithShape="0">
          <a:gsLst>
            <a:gs pos="0">
              <a:schemeClr val="accent2">
                <a:hueOff val="-4979090"/>
                <a:satOff val="26639"/>
                <a:lumOff val="19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979090"/>
                <a:satOff val="26639"/>
                <a:lumOff val="19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979090"/>
                <a:satOff val="26639"/>
                <a:lumOff val="19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979090"/>
              <a:satOff val="26639"/>
              <a:lumOff val="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067C1-949F-49D6-89FC-F900FA6695D7}">
      <dsp:nvSpPr>
        <dsp:cNvPr id="0" name=""/>
        <dsp:cNvSpPr/>
      </dsp:nvSpPr>
      <dsp:spPr>
        <a:xfrm>
          <a:off x="0" y="1705927"/>
          <a:ext cx="6119314" cy="170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- </a:t>
          </a:r>
          <a:r>
            <a:rPr lang="en-US" sz="2600" kern="1200" dirty="0" err="1"/>
            <a:t>Durchschnitt</a:t>
          </a:r>
          <a:r>
            <a:rPr lang="en-US" sz="2600" kern="1200" dirty="0"/>
            <a:t> </a:t>
          </a:r>
          <a:r>
            <a:rPr lang="en-US" sz="2600" kern="1200" dirty="0" err="1"/>
            <a:t>aller</a:t>
          </a:r>
          <a:r>
            <a:rPr lang="en-US" sz="2600" kern="1200" dirty="0"/>
            <a:t> </a:t>
          </a:r>
          <a:r>
            <a:rPr lang="en-US" sz="2600" kern="1200" dirty="0" err="1"/>
            <a:t>Vorrückungsfächer</a:t>
          </a:r>
          <a:r>
            <a:rPr lang="en-US" sz="2600" kern="1200" dirty="0"/>
            <a:t> </a:t>
          </a:r>
          <a:r>
            <a:rPr lang="en-US" sz="2600" kern="1200" dirty="0" err="1"/>
            <a:t>im</a:t>
          </a:r>
          <a:r>
            <a:rPr lang="en-US" sz="2600" kern="1200" dirty="0"/>
            <a:t>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</a:t>
          </a:r>
          <a:r>
            <a:rPr lang="en-US" sz="2600" kern="1200" dirty="0" err="1"/>
            <a:t>Jahreszeugnis</a:t>
          </a:r>
          <a:r>
            <a:rPr lang="en-US" sz="2600" kern="1200" dirty="0"/>
            <a:t> der 9. </a:t>
          </a:r>
          <a:r>
            <a:rPr lang="en-US" sz="2600" kern="1200" dirty="0" err="1"/>
            <a:t>Klasse</a:t>
          </a:r>
          <a:r>
            <a:rPr lang="en-US" sz="2600" kern="1200" dirty="0"/>
            <a:t> </a:t>
          </a:r>
          <a:r>
            <a:rPr lang="en-US" sz="2600" b="1" kern="1200" dirty="0"/>
            <a:t>4,0  </a:t>
          </a:r>
          <a:r>
            <a:rPr lang="en-US" sz="2600" b="1" kern="1200" dirty="0" err="1"/>
            <a:t>oder</a:t>
          </a:r>
          <a:endParaRPr lang="en-US" sz="2600" b="1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  </a:t>
          </a:r>
          <a:r>
            <a:rPr lang="en-US" sz="2600" b="1" kern="1200" dirty="0" err="1"/>
            <a:t>besser</a:t>
          </a:r>
          <a:endParaRPr lang="en-US" sz="2600" kern="1200" dirty="0"/>
        </a:p>
      </dsp:txBody>
      <dsp:txXfrm>
        <a:off x="0" y="1705927"/>
        <a:ext cx="6119314" cy="1703430"/>
      </dsp:txXfrm>
    </dsp:sp>
    <dsp:sp modelId="{304F3490-1768-49A7-BE9F-535B380DB229}">
      <dsp:nvSpPr>
        <dsp:cNvPr id="0" name=""/>
        <dsp:cNvSpPr/>
      </dsp:nvSpPr>
      <dsp:spPr>
        <a:xfrm>
          <a:off x="0" y="3409358"/>
          <a:ext cx="6119314" cy="0"/>
        </a:xfrm>
        <a:prstGeom prst="line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958180"/>
              <a:satOff val="53278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555F7-C090-4043-B6E8-3B2FFC35CE50}">
      <dsp:nvSpPr>
        <dsp:cNvPr id="0" name=""/>
        <dsp:cNvSpPr/>
      </dsp:nvSpPr>
      <dsp:spPr>
        <a:xfrm>
          <a:off x="0" y="3409358"/>
          <a:ext cx="6119314" cy="170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- </a:t>
          </a:r>
          <a:r>
            <a:rPr lang="en-US" sz="2600" kern="1200" dirty="0" err="1"/>
            <a:t>höchstens</a:t>
          </a:r>
          <a:r>
            <a:rPr lang="en-US" sz="2600" kern="1200" dirty="0"/>
            <a:t> </a:t>
          </a:r>
          <a:r>
            <a:rPr lang="en-US" sz="2600" kern="1200" dirty="0" err="1"/>
            <a:t>dreimal</a:t>
          </a:r>
          <a:r>
            <a:rPr lang="en-US" sz="2600" kern="1200" dirty="0"/>
            <a:t> die Note 5 in </a:t>
          </a:r>
          <a:r>
            <a:rPr lang="en-US" sz="2600" kern="1200" dirty="0" err="1"/>
            <a:t>Fächern</a:t>
          </a:r>
          <a:r>
            <a:rPr lang="en-US" sz="2600" kern="1200" dirty="0"/>
            <a:t>,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die </a:t>
          </a:r>
          <a:r>
            <a:rPr lang="en-US" sz="2600" kern="1200" dirty="0" err="1"/>
            <a:t>auch</a:t>
          </a:r>
          <a:r>
            <a:rPr lang="en-US" sz="2600" kern="1200" dirty="0"/>
            <a:t> an der </a:t>
          </a:r>
          <a:r>
            <a:rPr lang="en-US" sz="2600" kern="1200" dirty="0" err="1"/>
            <a:t>Mittelschule</a:t>
          </a:r>
          <a:r>
            <a:rPr lang="en-US" sz="2600" kern="1200" dirty="0"/>
            <a:t> </a:t>
          </a:r>
          <a:r>
            <a:rPr lang="en-US" sz="2600" kern="1200" dirty="0" err="1"/>
            <a:t>unterrichtet</a:t>
          </a:r>
          <a:endParaRPr lang="en-US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</a:t>
          </a:r>
          <a:r>
            <a:rPr lang="en-US" sz="2600" kern="1200" dirty="0" err="1"/>
            <a:t>werden</a:t>
          </a:r>
          <a:endParaRPr lang="en-US" sz="2600" kern="1200" dirty="0"/>
        </a:p>
      </dsp:txBody>
      <dsp:txXfrm>
        <a:off x="0" y="3409358"/>
        <a:ext cx="6119314" cy="1703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03D17-C040-464B-9AE5-E65DA6B00753}">
      <dsp:nvSpPr>
        <dsp:cNvPr id="0" name=""/>
        <dsp:cNvSpPr/>
      </dsp:nvSpPr>
      <dsp:spPr>
        <a:xfrm>
          <a:off x="0" y="0"/>
          <a:ext cx="598820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88358B-0F8F-425C-AB11-20CD7EC2A7C5}">
      <dsp:nvSpPr>
        <dsp:cNvPr id="0" name=""/>
        <dsp:cNvSpPr/>
      </dsp:nvSpPr>
      <dsp:spPr>
        <a:xfrm>
          <a:off x="0" y="0"/>
          <a:ext cx="5988202" cy="132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Die </a:t>
          </a:r>
          <a:r>
            <a:rPr lang="en-US" sz="2600" b="1" kern="1200" dirty="0" err="1"/>
            <a:t>Teilnahme</a:t>
          </a:r>
          <a:r>
            <a:rPr lang="en-US" sz="2600" b="1" kern="1200" dirty="0"/>
            <a:t> </a:t>
          </a:r>
          <a:r>
            <a:rPr lang="en-US" sz="2600" kern="1200" dirty="0" err="1"/>
            <a:t>wird</a:t>
          </a:r>
          <a:r>
            <a:rPr lang="en-US" sz="2600" kern="1200" dirty="0"/>
            <a:t> </a:t>
          </a:r>
          <a:r>
            <a:rPr lang="en-US" sz="2600" kern="1200" dirty="0" err="1"/>
            <a:t>ausschließlich</a:t>
          </a:r>
          <a:r>
            <a:rPr lang="en-US" sz="2600" kern="1200" dirty="0"/>
            <a:t> </a:t>
          </a:r>
          <a:r>
            <a:rPr lang="en-US" sz="2600" kern="1200" dirty="0" err="1"/>
            <a:t>Schülern</a:t>
          </a:r>
          <a:r>
            <a:rPr lang="en-US" sz="2600" kern="1200" dirty="0"/>
            <a:t> </a:t>
          </a:r>
          <a:r>
            <a:rPr lang="en-US" sz="2600" b="1" kern="1200" dirty="0" err="1"/>
            <a:t>empfohlen</a:t>
          </a:r>
          <a:r>
            <a:rPr lang="en-US" sz="2600" kern="1200" dirty="0"/>
            <a:t>, </a:t>
          </a:r>
        </a:p>
      </dsp:txBody>
      <dsp:txXfrm>
        <a:off x="0" y="0"/>
        <a:ext cx="5988202" cy="1323994"/>
      </dsp:txXfrm>
    </dsp:sp>
    <dsp:sp modelId="{D4C97567-D70D-4499-9453-F9E139DB4693}">
      <dsp:nvSpPr>
        <dsp:cNvPr id="0" name=""/>
        <dsp:cNvSpPr/>
      </dsp:nvSpPr>
      <dsp:spPr>
        <a:xfrm>
          <a:off x="0" y="1323994"/>
          <a:ext cx="598820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700DB2-3E75-4163-A7A3-270FF6F31E32}">
      <dsp:nvSpPr>
        <dsp:cNvPr id="0" name=""/>
        <dsp:cNvSpPr/>
      </dsp:nvSpPr>
      <dsp:spPr>
        <a:xfrm>
          <a:off x="0" y="1323994"/>
          <a:ext cx="5988202" cy="132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- die </a:t>
          </a:r>
          <a:r>
            <a:rPr lang="en-US" sz="2600" kern="1200" dirty="0" err="1"/>
            <a:t>die</a:t>
          </a:r>
          <a:r>
            <a:rPr lang="en-US" sz="2600" kern="1200" dirty="0"/>
            <a:t> 9. </a:t>
          </a:r>
          <a:r>
            <a:rPr lang="en-US" sz="2600" kern="1200" dirty="0" err="1"/>
            <a:t>Jahrgangsstufe</a:t>
          </a:r>
          <a:r>
            <a:rPr lang="en-US" sz="2600" kern="1200" dirty="0"/>
            <a:t> </a:t>
          </a:r>
          <a:r>
            <a:rPr lang="en-US" sz="2600" kern="1200" dirty="0" err="1"/>
            <a:t>bereits</a:t>
          </a:r>
          <a:r>
            <a:rPr lang="en-US" sz="2600" kern="1200" dirty="0"/>
            <a:t> (</a:t>
          </a:r>
          <a:r>
            <a:rPr lang="en-US" sz="2600" kern="1200" dirty="0" err="1"/>
            <a:t>ohne</a:t>
          </a:r>
          <a:endParaRPr lang="en-US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kern="1200" dirty="0"/>
            <a:t>  </a:t>
          </a:r>
          <a:r>
            <a:rPr lang="en-US" sz="2600" kern="1200" dirty="0" err="1"/>
            <a:t>große</a:t>
          </a:r>
          <a:r>
            <a:rPr lang="en-US" sz="2600" kern="1200" dirty="0"/>
            <a:t> </a:t>
          </a:r>
          <a:r>
            <a:rPr lang="en-US" sz="2600" kern="1200" dirty="0" err="1"/>
            <a:t>Erfolgsaussichten</a:t>
          </a:r>
          <a:r>
            <a:rPr lang="en-US" sz="2600" kern="1200" dirty="0"/>
            <a:t>) </a:t>
          </a:r>
          <a:r>
            <a:rPr lang="en-US" sz="2600" kern="1200" dirty="0" err="1"/>
            <a:t>wiederholen</a:t>
          </a:r>
          <a:r>
            <a:rPr lang="en-US" sz="2600" kern="1200" dirty="0"/>
            <a:t>.</a:t>
          </a:r>
        </a:p>
      </dsp:txBody>
      <dsp:txXfrm>
        <a:off x="0" y="1323994"/>
        <a:ext cx="5988202" cy="1323994"/>
      </dsp:txXfrm>
    </dsp:sp>
    <dsp:sp modelId="{F19FDB9A-FFE4-4E96-83CC-A17DBFEAF62B}">
      <dsp:nvSpPr>
        <dsp:cNvPr id="0" name=""/>
        <dsp:cNvSpPr/>
      </dsp:nvSpPr>
      <dsp:spPr>
        <a:xfrm>
          <a:off x="0" y="2647988"/>
          <a:ext cx="5988202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ED9D96-E80F-4A8C-9832-B7C0B6388946}">
      <dsp:nvSpPr>
        <dsp:cNvPr id="0" name=""/>
        <dsp:cNvSpPr/>
      </dsp:nvSpPr>
      <dsp:spPr>
        <a:xfrm>
          <a:off x="0" y="2647988"/>
          <a:ext cx="5988202" cy="132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- die </a:t>
          </a:r>
          <a:r>
            <a:rPr lang="en-US" sz="2600" kern="1200" dirty="0" err="1"/>
            <a:t>die</a:t>
          </a:r>
          <a:r>
            <a:rPr lang="en-US" sz="2600" kern="1200" dirty="0"/>
            <a:t> 8. </a:t>
          </a:r>
          <a:r>
            <a:rPr lang="en-US" sz="2600" kern="1200" dirty="0" err="1"/>
            <a:t>Jahrgangsstufe</a:t>
          </a:r>
          <a:r>
            <a:rPr lang="en-US" sz="2600" kern="1200" dirty="0"/>
            <a:t> </a:t>
          </a:r>
          <a:r>
            <a:rPr lang="en-US" sz="2600" kern="1200" dirty="0" err="1"/>
            <a:t>wiederholt</a:t>
          </a:r>
          <a:r>
            <a:rPr lang="en-US" sz="2600" kern="1200" dirty="0"/>
            <a:t> </a:t>
          </a:r>
          <a:r>
            <a:rPr lang="en-US" sz="2600" kern="1200" dirty="0" err="1"/>
            <a:t>haben</a:t>
          </a:r>
          <a:endParaRPr lang="en-US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und </a:t>
          </a:r>
          <a:r>
            <a:rPr lang="en-US" sz="2600" kern="1200" dirty="0" err="1"/>
            <a:t>erneut</a:t>
          </a:r>
          <a:r>
            <a:rPr lang="en-US" sz="2600" kern="1200" dirty="0"/>
            <a:t> </a:t>
          </a:r>
          <a:r>
            <a:rPr lang="en-US" sz="2600" kern="1200" dirty="0" err="1"/>
            <a:t>zu</a:t>
          </a:r>
          <a:r>
            <a:rPr lang="en-US" sz="2600" kern="1200" dirty="0"/>
            <a:t> </a:t>
          </a:r>
          <a:r>
            <a:rPr lang="en-US" sz="2600" kern="1200" dirty="0" err="1"/>
            <a:t>versagen</a:t>
          </a:r>
          <a:r>
            <a:rPr lang="en-US" sz="2600" kern="1200" dirty="0"/>
            <a:t> </a:t>
          </a:r>
          <a:r>
            <a:rPr lang="en-US" sz="2600" kern="1200" dirty="0" err="1"/>
            <a:t>drohen</a:t>
          </a:r>
          <a:r>
            <a:rPr lang="en-US" sz="2600" kern="1200" dirty="0"/>
            <a:t>.</a:t>
          </a:r>
        </a:p>
      </dsp:txBody>
      <dsp:txXfrm>
        <a:off x="0" y="2647988"/>
        <a:ext cx="5988202" cy="1323994"/>
      </dsp:txXfrm>
    </dsp:sp>
    <dsp:sp modelId="{31A8FEEA-9B7C-4C28-A327-ADAC4304C5C1}">
      <dsp:nvSpPr>
        <dsp:cNvPr id="0" name=""/>
        <dsp:cNvSpPr/>
      </dsp:nvSpPr>
      <dsp:spPr>
        <a:xfrm>
          <a:off x="0" y="3971982"/>
          <a:ext cx="598820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E2B6CE-A55C-4F13-B123-7807E91C4147}">
      <dsp:nvSpPr>
        <dsp:cNvPr id="0" name=""/>
        <dsp:cNvSpPr/>
      </dsp:nvSpPr>
      <dsp:spPr>
        <a:xfrm>
          <a:off x="0" y="3971982"/>
          <a:ext cx="5988202" cy="132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- die </a:t>
          </a:r>
          <a:r>
            <a:rPr lang="en-US" sz="2600" kern="1200" dirty="0" err="1"/>
            <a:t>beabsichtigen</a:t>
          </a:r>
          <a:r>
            <a:rPr lang="en-US" sz="2600" kern="1200" dirty="0"/>
            <a:t>, </a:t>
          </a:r>
          <a:r>
            <a:rPr lang="en-US" sz="2600" kern="1200" dirty="0" err="1"/>
            <a:t>bereits</a:t>
          </a:r>
          <a:r>
            <a:rPr lang="en-US" sz="2600" kern="1200" dirty="0"/>
            <a:t> </a:t>
          </a:r>
          <a:r>
            <a:rPr lang="en-US" sz="2600" kern="1200" dirty="0" err="1"/>
            <a:t>nach</a:t>
          </a:r>
          <a:r>
            <a:rPr lang="en-US" sz="2600" kern="1200" dirty="0"/>
            <a:t> der 9.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</a:t>
          </a:r>
          <a:r>
            <a:rPr lang="en-US" sz="2600" kern="1200" dirty="0" err="1"/>
            <a:t>Jahrgangsstufe</a:t>
          </a:r>
          <a:r>
            <a:rPr lang="en-US" sz="2600" kern="1200" dirty="0"/>
            <a:t> ins </a:t>
          </a:r>
          <a:r>
            <a:rPr lang="en-US" sz="2600" kern="1200" dirty="0" err="1"/>
            <a:t>Berufsleben</a:t>
          </a:r>
          <a:endParaRPr lang="en-US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</a:t>
          </a:r>
          <a:r>
            <a:rPr lang="en-US" sz="2600" kern="1200" dirty="0" err="1"/>
            <a:t>einzutreten</a:t>
          </a:r>
          <a:r>
            <a:rPr lang="en-US" sz="2600" kern="1200" dirty="0"/>
            <a:t>.  </a:t>
          </a:r>
        </a:p>
      </dsp:txBody>
      <dsp:txXfrm>
        <a:off x="0" y="3971982"/>
        <a:ext cx="5988202" cy="1323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D5A0F-310D-48F4-AFD3-C6DA33D5B191}">
      <dsp:nvSpPr>
        <dsp:cNvPr id="0" name=""/>
        <dsp:cNvSpPr/>
      </dsp:nvSpPr>
      <dsp:spPr>
        <a:xfrm>
          <a:off x="0" y="806"/>
          <a:ext cx="598235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588AFB-1AD1-4ADB-975E-BA29F182EB33}">
      <dsp:nvSpPr>
        <dsp:cNvPr id="0" name=""/>
        <dsp:cNvSpPr/>
      </dsp:nvSpPr>
      <dsp:spPr>
        <a:xfrm>
          <a:off x="0" y="806"/>
          <a:ext cx="5982352" cy="62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b="1" kern="1200" dirty="0"/>
            <a:t>Prüfungsfächer:</a:t>
          </a:r>
          <a:r>
            <a:rPr lang="de-DE" sz="3000" kern="1200" dirty="0"/>
            <a:t>   </a:t>
          </a:r>
          <a:endParaRPr lang="en-US" sz="3000" kern="1200" dirty="0"/>
        </a:p>
      </dsp:txBody>
      <dsp:txXfrm>
        <a:off x="0" y="806"/>
        <a:ext cx="5982352" cy="628649"/>
      </dsp:txXfrm>
    </dsp:sp>
    <dsp:sp modelId="{0770AE53-6CAB-40CE-A5F0-BF206D333F33}">
      <dsp:nvSpPr>
        <dsp:cNvPr id="0" name=""/>
        <dsp:cNvSpPr/>
      </dsp:nvSpPr>
      <dsp:spPr>
        <a:xfrm>
          <a:off x="0" y="629456"/>
          <a:ext cx="5982352" cy="0"/>
        </a:xfrm>
        <a:prstGeom prst="line">
          <a:avLst/>
        </a:prstGeom>
        <a:gradFill rotWithShape="0">
          <a:gsLst>
            <a:gs pos="0">
              <a:schemeClr val="accent2">
                <a:hueOff val="-1659697"/>
                <a:satOff val="8880"/>
                <a:lumOff val="6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659697"/>
                <a:satOff val="8880"/>
                <a:lumOff val="6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659697"/>
                <a:satOff val="8880"/>
                <a:lumOff val="6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659697"/>
              <a:satOff val="8880"/>
              <a:lumOff val="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56E19A-168E-48FE-82EF-322FC54CD8FA}">
      <dsp:nvSpPr>
        <dsp:cNvPr id="0" name=""/>
        <dsp:cNvSpPr/>
      </dsp:nvSpPr>
      <dsp:spPr>
        <a:xfrm>
          <a:off x="0" y="629456"/>
          <a:ext cx="5982352" cy="62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1. Deutsch</a:t>
          </a:r>
          <a:endParaRPr lang="en-US" sz="2600" kern="1200" dirty="0"/>
        </a:p>
      </dsp:txBody>
      <dsp:txXfrm>
        <a:off x="0" y="629456"/>
        <a:ext cx="5982352" cy="628649"/>
      </dsp:txXfrm>
    </dsp:sp>
    <dsp:sp modelId="{067525B1-D600-493B-B4B1-4FE4DBDEC4F6}">
      <dsp:nvSpPr>
        <dsp:cNvPr id="0" name=""/>
        <dsp:cNvSpPr/>
      </dsp:nvSpPr>
      <dsp:spPr>
        <a:xfrm>
          <a:off x="0" y="1258105"/>
          <a:ext cx="5982352" cy="0"/>
        </a:xfrm>
        <a:prstGeom prst="line">
          <a:avLst/>
        </a:prstGeom>
        <a:gradFill rotWithShape="0">
          <a:gsLst>
            <a:gs pos="0">
              <a:schemeClr val="accent2">
                <a:hueOff val="-3319393"/>
                <a:satOff val="17759"/>
                <a:lumOff val="13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319393"/>
                <a:satOff val="17759"/>
                <a:lumOff val="13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319393"/>
                <a:satOff val="17759"/>
                <a:lumOff val="13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319393"/>
              <a:satOff val="17759"/>
              <a:lumOff val="1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897C2-E7A3-4223-B9EF-D2AC40952B00}">
      <dsp:nvSpPr>
        <dsp:cNvPr id="0" name=""/>
        <dsp:cNvSpPr/>
      </dsp:nvSpPr>
      <dsp:spPr>
        <a:xfrm>
          <a:off x="0" y="1258105"/>
          <a:ext cx="5982352" cy="62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2. Mathematik </a:t>
          </a:r>
          <a:endParaRPr lang="en-US" sz="2600" kern="1200" dirty="0"/>
        </a:p>
      </dsp:txBody>
      <dsp:txXfrm>
        <a:off x="0" y="1258105"/>
        <a:ext cx="5982352" cy="628649"/>
      </dsp:txXfrm>
    </dsp:sp>
    <dsp:sp modelId="{DCCEB130-75E2-4090-A3F3-4A01B2A56607}">
      <dsp:nvSpPr>
        <dsp:cNvPr id="0" name=""/>
        <dsp:cNvSpPr/>
      </dsp:nvSpPr>
      <dsp:spPr>
        <a:xfrm>
          <a:off x="0" y="1886754"/>
          <a:ext cx="5982352" cy="0"/>
        </a:xfrm>
        <a:prstGeom prst="line">
          <a:avLst/>
        </a:prstGeom>
        <a:gradFill rotWithShape="0">
          <a:gsLst>
            <a:gs pos="0">
              <a:schemeClr val="accent2">
                <a:hueOff val="-4979090"/>
                <a:satOff val="26639"/>
                <a:lumOff val="19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979090"/>
                <a:satOff val="26639"/>
                <a:lumOff val="19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979090"/>
                <a:satOff val="26639"/>
                <a:lumOff val="19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979090"/>
              <a:satOff val="26639"/>
              <a:lumOff val="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3F0699-2461-40F4-BB4D-B4EC9CB7C52C}">
      <dsp:nvSpPr>
        <dsp:cNvPr id="0" name=""/>
        <dsp:cNvSpPr/>
      </dsp:nvSpPr>
      <dsp:spPr>
        <a:xfrm>
          <a:off x="0" y="1886754"/>
          <a:ext cx="5982352" cy="62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3. Englisch</a:t>
          </a:r>
          <a:endParaRPr lang="en-US" sz="2600" kern="1200" dirty="0"/>
        </a:p>
      </dsp:txBody>
      <dsp:txXfrm>
        <a:off x="0" y="1886754"/>
        <a:ext cx="5982352" cy="628649"/>
      </dsp:txXfrm>
    </dsp:sp>
    <dsp:sp modelId="{7A64B33F-0A00-40D9-83D3-6047801F4057}">
      <dsp:nvSpPr>
        <dsp:cNvPr id="0" name=""/>
        <dsp:cNvSpPr/>
      </dsp:nvSpPr>
      <dsp:spPr>
        <a:xfrm>
          <a:off x="0" y="2515403"/>
          <a:ext cx="5982352" cy="0"/>
        </a:xfrm>
        <a:prstGeom prst="line">
          <a:avLst/>
        </a:prstGeom>
        <a:gradFill rotWithShape="0">
          <a:gsLst>
            <a:gs pos="0">
              <a:schemeClr val="accent2">
                <a:hueOff val="-6638787"/>
                <a:satOff val="35519"/>
                <a:lumOff val="26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638787"/>
                <a:satOff val="35519"/>
                <a:lumOff val="26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638787"/>
                <a:satOff val="35519"/>
                <a:lumOff val="26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638787"/>
              <a:satOff val="35519"/>
              <a:lumOff val="2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042A9C-864C-4D30-9B91-A405CDCD47C3}">
      <dsp:nvSpPr>
        <dsp:cNvPr id="0" name=""/>
        <dsp:cNvSpPr/>
      </dsp:nvSpPr>
      <dsp:spPr>
        <a:xfrm>
          <a:off x="0" y="2515403"/>
          <a:ext cx="5976509" cy="1429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4. Natur und Technik oder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   Geschichte/ Politik/ Geographie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   oder Projektprüfung	</a:t>
          </a:r>
          <a:r>
            <a:rPr lang="de-DE" sz="2000" kern="1200" dirty="0"/>
            <a:t>					</a:t>
          </a:r>
          <a:endParaRPr lang="en-US" sz="2000" kern="1200" dirty="0"/>
        </a:p>
      </dsp:txBody>
      <dsp:txXfrm>
        <a:off x="0" y="2515403"/>
        <a:ext cx="5976509" cy="1429686"/>
      </dsp:txXfrm>
    </dsp:sp>
    <dsp:sp modelId="{09E7F24D-F69C-4820-8979-3B22B30EFA5A}">
      <dsp:nvSpPr>
        <dsp:cNvPr id="0" name=""/>
        <dsp:cNvSpPr/>
      </dsp:nvSpPr>
      <dsp:spPr>
        <a:xfrm>
          <a:off x="0" y="3945090"/>
          <a:ext cx="5982352" cy="0"/>
        </a:xfrm>
        <a:prstGeom prst="line">
          <a:avLst/>
        </a:prstGeom>
        <a:gradFill rotWithShape="0">
          <a:gsLst>
            <a:gs pos="0">
              <a:schemeClr val="accent2">
                <a:hueOff val="-8298483"/>
                <a:satOff val="44398"/>
                <a:lumOff val="32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298483"/>
                <a:satOff val="44398"/>
                <a:lumOff val="32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298483"/>
                <a:satOff val="44398"/>
                <a:lumOff val="32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298483"/>
              <a:satOff val="44398"/>
              <a:lumOff val="3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5A7E89-E870-450A-8B89-D337D45D4B7D}">
      <dsp:nvSpPr>
        <dsp:cNvPr id="0" name=""/>
        <dsp:cNvSpPr/>
      </dsp:nvSpPr>
      <dsp:spPr>
        <a:xfrm>
          <a:off x="2928" y="4154914"/>
          <a:ext cx="5976509" cy="1173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600" kern="1200" dirty="0"/>
            <a:t>5. Ein Fach aus Reli/ Ethik, Sport, Musik,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600" kern="1200" dirty="0"/>
            <a:t>   Kunst, Informatik, Werken, Buchführung</a:t>
          </a:r>
          <a:endParaRPr lang="en-US" sz="2600" kern="1200" dirty="0"/>
        </a:p>
      </dsp:txBody>
      <dsp:txXfrm>
        <a:off x="2928" y="4154914"/>
        <a:ext cx="5976509" cy="1173103"/>
      </dsp:txXfrm>
    </dsp:sp>
    <dsp:sp modelId="{2117BEE3-A519-4A1C-866B-1251FF874617}">
      <dsp:nvSpPr>
        <dsp:cNvPr id="0" name=""/>
        <dsp:cNvSpPr/>
      </dsp:nvSpPr>
      <dsp:spPr>
        <a:xfrm>
          <a:off x="0" y="5118193"/>
          <a:ext cx="5982352" cy="0"/>
        </a:xfrm>
        <a:prstGeom prst="line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958180"/>
              <a:satOff val="53278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5EC23F-9019-4B7B-899F-51147DF5E926}">
      <dsp:nvSpPr>
        <dsp:cNvPr id="0" name=""/>
        <dsp:cNvSpPr/>
      </dsp:nvSpPr>
      <dsp:spPr>
        <a:xfrm>
          <a:off x="0" y="5118193"/>
          <a:ext cx="5982352" cy="62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0" y="5118193"/>
        <a:ext cx="5982352" cy="628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A4913-2D9E-47C5-8E6F-1058D6323ED2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B32530-5370-45E9-AA02-4A01654D61B4}">
      <dsp:nvSpPr>
        <dsp:cNvPr id="0" name=""/>
        <dsp:cNvSpPr/>
      </dsp:nvSpPr>
      <dsp:spPr>
        <a:xfrm>
          <a:off x="0" y="0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/>
            <a:t>Ergänzende Hinweise:</a:t>
          </a:r>
          <a:endParaRPr lang="en-US" sz="2600" kern="1200"/>
        </a:p>
      </dsp:txBody>
      <dsp:txXfrm>
        <a:off x="0" y="0"/>
        <a:ext cx="5607050" cy="1231899"/>
      </dsp:txXfrm>
    </dsp:sp>
    <dsp:sp modelId="{806E2064-6BB8-4F7B-AF90-FF4D14DFCFA3}">
      <dsp:nvSpPr>
        <dsp:cNvPr id="0" name=""/>
        <dsp:cNvSpPr/>
      </dsp:nvSpPr>
      <dsp:spPr>
        <a:xfrm>
          <a:off x="0" y="12318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3319393"/>
                <a:satOff val="17759"/>
                <a:lumOff val="13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319393"/>
                <a:satOff val="17759"/>
                <a:lumOff val="13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319393"/>
                <a:satOff val="17759"/>
                <a:lumOff val="13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319393"/>
              <a:satOff val="17759"/>
              <a:lumOff val="1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2510D-2C33-45E3-91F0-D976C7C0B829}">
      <dsp:nvSpPr>
        <dsp:cNvPr id="0" name=""/>
        <dsp:cNvSpPr/>
      </dsp:nvSpPr>
      <dsp:spPr>
        <a:xfrm>
          <a:off x="0" y="12318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-  eigenständige, intensive Vorbereitung 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   unbedingt erforderlich</a:t>
          </a:r>
          <a:endParaRPr lang="en-US" sz="2600" kern="1200" dirty="0"/>
        </a:p>
      </dsp:txBody>
      <dsp:txXfrm>
        <a:off x="0" y="1231899"/>
        <a:ext cx="5607050" cy="1231899"/>
      </dsp:txXfrm>
    </dsp:sp>
    <dsp:sp modelId="{384792B4-4279-444B-A5D3-96EDC3E54E3F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6638787"/>
                <a:satOff val="35519"/>
                <a:lumOff val="26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638787"/>
                <a:satOff val="35519"/>
                <a:lumOff val="26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638787"/>
                <a:satOff val="35519"/>
                <a:lumOff val="26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638787"/>
              <a:satOff val="35519"/>
              <a:lumOff val="2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2FB350-B998-48DB-A6C0-AC237240E32F}">
      <dsp:nvSpPr>
        <dsp:cNvPr id="0" name=""/>
        <dsp:cNvSpPr/>
      </dsp:nvSpPr>
      <dsp:spPr>
        <a:xfrm>
          <a:off x="0" y="24637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-  Bis zu einem Gesamtdurchschnitt 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   von 3,0 gilt die Prüfung als bestanden.</a:t>
          </a:r>
          <a:endParaRPr lang="en-US" sz="2600" kern="1200" dirty="0"/>
        </a:p>
      </dsp:txBody>
      <dsp:txXfrm>
        <a:off x="0" y="2463799"/>
        <a:ext cx="5607050" cy="1231899"/>
      </dsp:txXfrm>
    </dsp:sp>
    <dsp:sp modelId="{9793E9BD-729B-4745-B1BE-7E15E919C4A6}">
      <dsp:nvSpPr>
        <dsp:cNvPr id="0" name=""/>
        <dsp:cNvSpPr/>
      </dsp:nvSpPr>
      <dsp:spPr>
        <a:xfrm>
          <a:off x="0" y="36956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958180"/>
              <a:satOff val="53278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DBFD4C-4D68-4C64-8A9C-3041B672C7CA}">
      <dsp:nvSpPr>
        <dsp:cNvPr id="0" name=""/>
        <dsp:cNvSpPr/>
      </dsp:nvSpPr>
      <dsp:spPr>
        <a:xfrm>
          <a:off x="0" y="36956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-  Anmeldung bis zum </a:t>
          </a:r>
          <a:r>
            <a:rPr lang="de-DE" sz="2600" b="1" kern="1200" dirty="0"/>
            <a:t>01. März </a:t>
          </a:r>
          <a:r>
            <a:rPr lang="de-DE" sz="2600" kern="1200" dirty="0"/>
            <a:t>an der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   Mittelschule</a:t>
          </a:r>
          <a:endParaRPr lang="en-US" sz="2600" kern="1200" dirty="0"/>
        </a:p>
      </dsp:txBody>
      <dsp:txXfrm>
        <a:off x="0" y="3695699"/>
        <a:ext cx="5607050" cy="1231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km.bayern.de/eltern/abschluesse/hochschulreife/fachgebundene-hochschulreif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rufsschulzentrum-vilshofen.de/fachbereiche/bs-plus-fachhochschulreif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2C25DD4D-AF7C-475A-A237-1E6041A94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F0E86C52-75B9-4760-83C5-9E3B9FECA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1"/>
            <a:ext cx="8991600" cy="141925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e-DE" sz="3200" dirty="0"/>
              <a:t>Weiterführende Schulische Bildungsmöglichkeiten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6E901114-A2FE-47FB-A21B-8B9679951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997191"/>
            <a:ext cx="6801612" cy="536125"/>
          </a:xfrm>
        </p:spPr>
        <p:txBody>
          <a:bodyPr>
            <a:noAutofit/>
          </a:bodyPr>
          <a:lstStyle/>
          <a:p>
            <a:r>
              <a:rPr lang="de-DE" sz="3000" dirty="0"/>
              <a:t>Wege nach dem Realschulabschluss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522AA9-DBD7-42EF-A0CF-B5507ACF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4" y="1346743"/>
            <a:ext cx="4297680" cy="1783537"/>
          </a:xfrm>
          <a:prstGeom prst="rect">
            <a:avLst/>
          </a:prstGeom>
        </p:spPr>
      </p:pic>
      <p:pic>
        <p:nvPicPr>
          <p:cNvPr id="8" name="Picture 2" descr="Wiese, Weg, Panorama, Bergwandern">
            <a:extLst>
              <a:ext uri="{FF2B5EF4-FFF2-40B4-BE49-F238E27FC236}">
                <a16:creationId xmlns:a16="http://schemas.microsoft.com/office/drawing/2014/main" id="{6C8FCE56-CC56-4B44-9AA1-AD0F72E04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r="1" b="30625"/>
          <a:stretch/>
        </p:blipFill>
        <p:spPr bwMode="auto">
          <a:xfrm>
            <a:off x="6338316" y="1702615"/>
            <a:ext cx="4297680" cy="10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4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861AD24-C834-43EE-B6C6-DB1630B5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600" dirty="0" err="1">
                <a:solidFill>
                  <a:schemeClr val="bg1"/>
                </a:solidFill>
              </a:rPr>
              <a:t>Übertritt</a:t>
            </a:r>
            <a:r>
              <a:rPr lang="en-US" sz="2600" dirty="0">
                <a:solidFill>
                  <a:schemeClr val="bg1"/>
                </a:solidFill>
              </a:rPr>
              <a:t> an </a:t>
            </a:r>
            <a:r>
              <a:rPr lang="en-US" sz="2600" dirty="0" err="1">
                <a:solidFill>
                  <a:schemeClr val="bg1"/>
                </a:solidFill>
              </a:rPr>
              <a:t>ein</a:t>
            </a:r>
            <a:r>
              <a:rPr lang="en-US" sz="2600" dirty="0">
                <a:solidFill>
                  <a:schemeClr val="bg1"/>
                </a:solidFill>
              </a:rPr>
              <a:t> Gymnasium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4188240B-414A-4804-AFAB-783180486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147" y="531605"/>
            <a:ext cx="6858001" cy="5575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Übertritt in die Einführungsklasse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Ø 2,0 in Deutsch, Englisch, Mathematik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    positives pädagogisches Gutachten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    (10. Jahrgangsstufe der besuchten Realschule)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8205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B42BA51-C2E6-429F-A47F-A60D954BCF0B}"/>
              </a:ext>
            </a:extLst>
          </p:cNvPr>
          <p:cNvSpPr txBox="1">
            <a:spLocks/>
          </p:cNvSpPr>
          <p:nvPr/>
        </p:nvSpPr>
        <p:spPr>
          <a:xfrm>
            <a:off x="643467" y="2681103"/>
            <a:ext cx="3363974" cy="149579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Übertritt</a:t>
            </a:r>
            <a:r>
              <a:rPr kumimoji="0" lang="en-US" sz="26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an </a:t>
            </a:r>
            <a:r>
              <a:rPr kumimoji="0" lang="en-US" sz="26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ein</a:t>
            </a:r>
            <a:r>
              <a:rPr kumimoji="0" lang="en-US" sz="26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Gymnasium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53A654E3-5DF3-4A6D-9BD1-DC4AA4106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457" y="161413"/>
            <a:ext cx="7393381" cy="42887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Ergänzende Hinweise zur Einführungsklasse: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 der Einführungsklasse werden die Schüler/innen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durch eine intensive Förderung in den Kernfächern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auf die Qualifikationsphase und somit auf den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Erwerb der Allgemeinen Hochschulreife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vorbereitet.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  Die Einführungsklasse entspricht der 11. Klasse.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Voranmeldung bis zum 1. März!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Die Einführungsklasse wird am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Gymnasium Pocking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am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Leopoldinum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in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Passau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und am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Gymnasium Pfarrkirchen 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angeboten.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7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B42BA51-C2E6-429F-A47F-A60D954BCF0B}"/>
              </a:ext>
            </a:extLst>
          </p:cNvPr>
          <p:cNvSpPr txBox="1">
            <a:spLocks/>
          </p:cNvSpPr>
          <p:nvPr/>
        </p:nvSpPr>
        <p:spPr>
          <a:xfrm>
            <a:off x="643467" y="2681103"/>
            <a:ext cx="3363974" cy="149579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Übertritt</a:t>
            </a:r>
            <a:r>
              <a:rPr kumimoji="0" lang="en-US" sz="26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an </a:t>
            </a:r>
            <a:r>
              <a:rPr kumimoji="0" lang="en-US" sz="26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ein</a:t>
            </a:r>
            <a:r>
              <a:rPr kumimoji="0" lang="en-US" sz="26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Gymnasium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53A654E3-5DF3-4A6D-9BD1-DC4AA4106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8618" y="210102"/>
            <a:ext cx="7393381" cy="428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Direkter Übertritt in die Jahrgangsstufe 10 (G 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 </a:t>
            </a: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Aufnahmeprüfung und Probezeit        </a:t>
            </a:r>
            <a:r>
              <a:rPr kumimoji="0" lang="de-DE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oder  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Vorrückungsfächer im Abschlusszeugnis: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Ø 2,5 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oder besser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Nachholfrist 2. Fremdsprache: höchstens ein Jahr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Alternative: spätbeginnende Fremdsprache</a:t>
            </a:r>
          </a:p>
        </p:txBody>
      </p:sp>
    </p:spTree>
    <p:extLst>
      <p:ext uri="{BB962C8B-B14F-4D97-AF65-F5344CB8AC3E}">
        <p14:creationId xmlns:p14="http://schemas.microsoft.com/office/powerpoint/2010/main" val="222780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B42BA51-C2E6-429F-A47F-A60D954BCF0B}"/>
              </a:ext>
            </a:extLst>
          </p:cNvPr>
          <p:cNvSpPr txBox="1">
            <a:spLocks/>
          </p:cNvSpPr>
          <p:nvPr/>
        </p:nvSpPr>
        <p:spPr>
          <a:xfrm>
            <a:off x="643467" y="2681103"/>
            <a:ext cx="3363974" cy="149579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Übertritt</a:t>
            </a:r>
            <a:r>
              <a:rPr kumimoji="0" lang="en-US" sz="26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an </a:t>
            </a:r>
            <a:r>
              <a:rPr kumimoji="0" lang="en-US" sz="26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ein</a:t>
            </a:r>
            <a:r>
              <a:rPr kumimoji="0" lang="en-US" sz="26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Gymnasium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53A654E3-5DF3-4A6D-9BD1-DC4AA4106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551" y="448524"/>
            <a:ext cx="7603875" cy="54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Direkter Übertritt in die Jahrgangsstufe 11 (G 9)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Ø 1,50 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oder besser in allen Fächern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Bei Schnitt bis 2,50 Aufnahmeprüfung in den Kernfächern.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Nachholfrist 2. Fremdsprache: höchstens ein Jahr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Alternative: spätbeginnende Fremdsprache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9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B42BA51-C2E6-429F-A47F-A60D954BCF0B}"/>
              </a:ext>
            </a:extLst>
          </p:cNvPr>
          <p:cNvSpPr txBox="1">
            <a:spLocks/>
          </p:cNvSpPr>
          <p:nvPr/>
        </p:nvSpPr>
        <p:spPr>
          <a:xfrm>
            <a:off x="643467" y="2681103"/>
            <a:ext cx="3363974" cy="149579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dirty="0" err="1">
                <a:solidFill>
                  <a:schemeClr val="bg1"/>
                </a:solidFill>
              </a:rPr>
              <a:t>Übertritt</a:t>
            </a:r>
            <a:r>
              <a:rPr lang="en-US" sz="2600" dirty="0">
                <a:solidFill>
                  <a:schemeClr val="bg1"/>
                </a:solidFill>
              </a:rPr>
              <a:t> an </a:t>
            </a:r>
            <a:r>
              <a:rPr lang="en-US" sz="2600" dirty="0" err="1">
                <a:solidFill>
                  <a:schemeClr val="bg1"/>
                </a:solidFill>
              </a:rPr>
              <a:t>ein</a:t>
            </a:r>
            <a:r>
              <a:rPr lang="en-US" sz="2600" dirty="0">
                <a:solidFill>
                  <a:schemeClr val="bg1"/>
                </a:solidFill>
              </a:rPr>
              <a:t> Gymnasium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53A654E3-5DF3-4A6D-9BD1-DC4AA4106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661" y="739213"/>
            <a:ext cx="7603875" cy="428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endParaRPr lang="de-DE" sz="2800" b="1" dirty="0"/>
          </a:p>
          <a:p>
            <a:pPr algn="ctr"/>
            <a:r>
              <a:rPr lang="de-DE" sz="3200" b="1" dirty="0"/>
              <a:t>Ergänzende Hinweise:</a:t>
            </a:r>
          </a:p>
          <a:p>
            <a:endParaRPr lang="de-DE" sz="3200" b="1" dirty="0"/>
          </a:p>
          <a:p>
            <a:endParaRPr lang="de-DE" sz="3200" b="1" dirty="0"/>
          </a:p>
          <a:p>
            <a:pPr marL="342900" indent="-342900">
              <a:buFontTx/>
              <a:buChar char="-"/>
            </a:pPr>
            <a:r>
              <a:rPr lang="de-DE" sz="2600" dirty="0"/>
              <a:t>Der Direkteinstieg in eine 10. oder 11. Klasse ist in der Regel an jedem Gymnasium möglich.</a:t>
            </a:r>
          </a:p>
          <a:p>
            <a:endParaRPr lang="de-DE" sz="2600" dirty="0"/>
          </a:p>
          <a:p>
            <a:endParaRPr lang="de-DE" sz="2600" dirty="0"/>
          </a:p>
          <a:p>
            <a:pPr marL="342900" indent="-342900">
              <a:buFontTx/>
              <a:buChar char="-"/>
            </a:pPr>
            <a:r>
              <a:rPr lang="de-DE" sz="2600" dirty="0"/>
              <a:t>Eine frühzeitige Rücksprache/ Voranmeldung wird erbeten.</a:t>
            </a:r>
          </a:p>
        </p:txBody>
      </p:sp>
    </p:spTree>
    <p:extLst>
      <p:ext uri="{BB962C8B-B14F-4D97-AF65-F5344CB8AC3E}">
        <p14:creationId xmlns:p14="http://schemas.microsoft.com/office/powerpoint/2010/main" val="205400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A694C2-50DA-401D-9E8A-3621EBF0C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141F39-CFEB-4422-BE0A-B94DB703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br>
              <a:rPr lang="en-US" sz="3300" b="1" dirty="0">
                <a:solidFill>
                  <a:srgbClr val="262626"/>
                </a:solidFill>
              </a:rPr>
            </a:br>
            <a:r>
              <a:rPr lang="en-US" sz="3300" b="1" dirty="0" err="1">
                <a:solidFill>
                  <a:srgbClr val="262626"/>
                </a:solidFill>
              </a:rPr>
              <a:t>Übertritt</a:t>
            </a:r>
            <a:r>
              <a:rPr lang="en-US" sz="3300" b="1" dirty="0">
                <a:solidFill>
                  <a:srgbClr val="262626"/>
                </a:solidFill>
              </a:rPr>
              <a:t> an Eine </a:t>
            </a:r>
            <a:r>
              <a:rPr lang="en-US" sz="3300" b="1" dirty="0" err="1">
                <a:solidFill>
                  <a:srgbClr val="262626"/>
                </a:solidFill>
              </a:rPr>
              <a:t>berufliche</a:t>
            </a:r>
            <a:r>
              <a:rPr lang="en-US" sz="3300" b="1" dirty="0">
                <a:solidFill>
                  <a:srgbClr val="262626"/>
                </a:solidFill>
              </a:rPr>
              <a:t> </a:t>
            </a:r>
            <a:r>
              <a:rPr lang="en-US" sz="3300" b="1" dirty="0" err="1">
                <a:solidFill>
                  <a:srgbClr val="262626"/>
                </a:solidFill>
              </a:rPr>
              <a:t>Oberschule</a:t>
            </a:r>
            <a:r>
              <a:rPr lang="en-US" sz="3300" b="1" dirty="0">
                <a:solidFill>
                  <a:srgbClr val="262626"/>
                </a:solidFill>
              </a:rPr>
              <a:t> (FOS)</a:t>
            </a:r>
            <a:br>
              <a:rPr lang="en-US" sz="3000" dirty="0">
                <a:solidFill>
                  <a:srgbClr val="262626"/>
                </a:solidFill>
              </a:rPr>
            </a:br>
            <a:endParaRPr lang="en-US" sz="3000" dirty="0">
              <a:solidFill>
                <a:srgbClr val="262626"/>
              </a:solidFill>
            </a:endParaRPr>
          </a:p>
        </p:txBody>
      </p:sp>
      <p:pic>
        <p:nvPicPr>
          <p:cNvPr id="6" name="Graphic 5" descr="Bücher">
            <a:extLst>
              <a:ext uri="{FF2B5EF4-FFF2-40B4-BE49-F238E27FC236}">
                <a16:creationId xmlns:a16="http://schemas.microsoft.com/office/drawing/2014/main" id="{F3D7D920-CF1E-45BD-BE38-0A5F57139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5346" y="640078"/>
            <a:ext cx="3301307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81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861AD24-C834-43EE-B6C6-DB1630B5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600" dirty="0" err="1">
                <a:solidFill>
                  <a:schemeClr val="bg1"/>
                </a:solidFill>
              </a:rPr>
              <a:t>Übertritt</a:t>
            </a:r>
            <a:r>
              <a:rPr lang="en-US" sz="2600" dirty="0">
                <a:solidFill>
                  <a:schemeClr val="bg1"/>
                </a:solidFill>
              </a:rPr>
              <a:t> an </a:t>
            </a:r>
            <a:r>
              <a:rPr lang="en-US" sz="2600" dirty="0" err="1">
                <a:solidFill>
                  <a:schemeClr val="bg1"/>
                </a:solidFill>
              </a:rPr>
              <a:t>eine</a:t>
            </a:r>
            <a:r>
              <a:rPr lang="en-US" sz="2600" dirty="0">
                <a:solidFill>
                  <a:schemeClr val="bg1"/>
                </a:solidFill>
              </a:rPr>
              <a:t> FOS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4188240B-414A-4804-AFAB-783180486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095" y="1309436"/>
            <a:ext cx="6858001" cy="3332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Aufnahmevoraussetzung</a:t>
            </a:r>
            <a:endParaRPr lang="de-DE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de-DE" sz="2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de-DE" sz="2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Notendurchschnitt bis </a:t>
            </a:r>
            <a:r>
              <a:rPr lang="de-DE" sz="3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3,5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Deutsch, Mathematik und Englisch im Abschlusszeugnis der 10. Klasse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002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861AD24-C834-43EE-B6C6-DB1630B5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600" dirty="0" err="1">
                <a:solidFill>
                  <a:schemeClr val="bg1"/>
                </a:solidFill>
              </a:rPr>
              <a:t>Ausbildungs-richtungen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4188240B-414A-4804-AFAB-783180486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144" y="219190"/>
            <a:ext cx="6858001" cy="3332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de-DE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Technik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Wirtschaft und Verwaltung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de-DE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Sozialwesen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Agrarwirtschaft, Bio- und Umwelttechnologie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de-DE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Gestaltung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Gesundheit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de-DE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</a:t>
            </a: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onale Wirtschaft</a:t>
            </a:r>
            <a:r>
              <a:rPr lang="de-DE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3808E9-4A43-491A-BF30-9C9B9C3BE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02"/>
          <a:stretch/>
        </p:blipFill>
        <p:spPr>
          <a:xfrm>
            <a:off x="7574081" y="618725"/>
            <a:ext cx="3204756" cy="14005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6FC2299-82A0-4EC0-A1F0-1C11E9D68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368" t="6220" r="40458" b="-6220"/>
          <a:stretch/>
        </p:blipFill>
        <p:spPr>
          <a:xfrm>
            <a:off x="-843826" y="2514593"/>
            <a:ext cx="5421697" cy="18288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034A54F-1F11-48D0-A9C0-96BA91712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537" y="4004105"/>
            <a:ext cx="2853213" cy="135843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9D42A10-0839-405D-80E4-17D5DDE5A9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105"/>
          <a:stretch/>
        </p:blipFill>
        <p:spPr>
          <a:xfrm>
            <a:off x="2804901" y="4509916"/>
            <a:ext cx="2405080" cy="14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861AD24-C834-43EE-B6C6-DB1630B5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2" y="2448985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600" dirty="0" err="1">
                <a:solidFill>
                  <a:schemeClr val="bg1"/>
                </a:solidFill>
              </a:rPr>
              <a:t>Ablauf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4188240B-414A-4804-AFAB-783180486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578" y="233258"/>
            <a:ext cx="6858001" cy="3332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Jahrgangsstufe 11:</a:t>
            </a:r>
          </a:p>
          <a:p>
            <a:pPr>
              <a:spcAft>
                <a:spcPts val="800"/>
              </a:spcAft>
            </a:pPr>
            <a:r>
              <a:rPr lang="de-DE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Blockweiser W</a:t>
            </a: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echsel von Unterricht und Praktikum</a:t>
            </a:r>
          </a:p>
          <a:p>
            <a:pPr>
              <a:spcAft>
                <a:spcPts val="800"/>
              </a:spcAft>
            </a:pPr>
            <a:endParaRPr lang="de-DE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Jahrgangsstufe 12:</a:t>
            </a:r>
          </a:p>
          <a:p>
            <a:pPr marL="457200" indent="-457200">
              <a:spcAft>
                <a:spcPts val="800"/>
              </a:spcAft>
              <a:buFontTx/>
              <a:buChar char="-"/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 Unterricht</a:t>
            </a:r>
          </a:p>
          <a:p>
            <a:pPr marL="457200" indent="-457200">
              <a:spcAft>
                <a:spcPts val="800"/>
              </a:spcAft>
              <a:buFontTx/>
              <a:buChar char="-"/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bestandener Abiturprüfung </a:t>
            </a:r>
          </a:p>
          <a:p>
            <a:pPr>
              <a:spcAft>
                <a:spcPts val="800"/>
              </a:spcAft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</a:t>
            </a:r>
            <a:r>
              <a:rPr lang="de-DE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Fachhochschulreife</a:t>
            </a:r>
          </a:p>
          <a:p>
            <a:pPr marL="457200" indent="-457200">
              <a:spcAft>
                <a:spcPts val="800"/>
              </a:spcAft>
              <a:buFontTx/>
              <a:buChar char="-"/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Notendurchschnitt bis 3,0</a:t>
            </a:r>
          </a:p>
          <a:p>
            <a:pPr>
              <a:spcAft>
                <a:spcPts val="800"/>
              </a:spcAft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Besuch der 13. Jahrgangsstufe   		  		möglich</a:t>
            </a:r>
            <a:endParaRPr lang="de-DE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861AD24-C834-43EE-B6C6-DB1630B5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2" y="2448985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600" dirty="0" err="1">
                <a:solidFill>
                  <a:schemeClr val="bg1"/>
                </a:solidFill>
              </a:rPr>
              <a:t>Ablauf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4188240B-414A-4804-AFAB-783180486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578" y="873338"/>
            <a:ext cx="6858001" cy="3332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Jahrgangsstufe 13:</a:t>
            </a:r>
          </a:p>
          <a:p>
            <a:pPr marL="457200" indent="-457200">
              <a:spcAft>
                <a:spcPts val="800"/>
              </a:spcAft>
              <a:buFontTx/>
              <a:buChar char="-"/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 Unterricht</a:t>
            </a:r>
          </a:p>
          <a:p>
            <a:pPr marL="457200" indent="-457200">
              <a:spcAft>
                <a:spcPts val="800"/>
              </a:spcAft>
              <a:buFontTx/>
              <a:buChar char="-"/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bestandener Abiturprüfung </a:t>
            </a:r>
          </a:p>
          <a:p>
            <a:pPr>
              <a:spcAft>
                <a:spcPts val="800"/>
              </a:spcAft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de-DE" sz="2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de-DE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allgemeine Hochschulreife</a:t>
            </a:r>
          </a:p>
          <a:p>
            <a:pPr algn="ctr"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(falls eine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zweite Fremdsprache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erlernt wurde)</a:t>
            </a:r>
          </a:p>
          <a:p>
            <a:pPr algn="ctr">
              <a:spcAft>
                <a:spcPts val="800"/>
              </a:spcAft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oder</a:t>
            </a:r>
          </a:p>
          <a:p>
            <a:pPr algn="ctr">
              <a:spcAft>
                <a:spcPts val="800"/>
              </a:spcAft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fachgebundene Hochschulreife</a:t>
            </a:r>
          </a:p>
          <a:p>
            <a:pPr algn="ctr"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(falls keine zweite Fremdsprache erlernt wurde)</a:t>
            </a:r>
          </a:p>
          <a:p>
            <a:pPr algn="ctr">
              <a:spcAft>
                <a:spcPts val="800"/>
              </a:spcAft>
            </a:pPr>
            <a:endParaRPr lang="de-D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A694C2-50DA-401D-9E8A-3621EBF0C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6A9A5A3-A280-47BB-810F-9E86A81C44F1}"/>
              </a:ext>
            </a:extLst>
          </p:cNvPr>
          <p:cNvSpPr txBox="1"/>
          <p:nvPr/>
        </p:nvSpPr>
        <p:spPr>
          <a:xfrm>
            <a:off x="1600200" y="5349936"/>
            <a:ext cx="8991600" cy="1264762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 fontScale="700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spc="200" dirty="0" err="1">
                <a:solidFill>
                  <a:schemeClr val="bg1"/>
                </a:solidFill>
                <a:ea typeface="+mj-ea"/>
                <a:cs typeface="+mj-cs"/>
              </a:rPr>
              <a:t>WelcheS</a:t>
            </a:r>
            <a:r>
              <a:rPr lang="en-US" sz="3200" cap="all" spc="2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cap="all" spc="200" dirty="0" err="1">
                <a:solidFill>
                  <a:schemeClr val="bg1"/>
                </a:solidFill>
                <a:ea typeface="+mj-ea"/>
                <a:cs typeface="+mj-cs"/>
              </a:rPr>
              <a:t>Ziel</a:t>
            </a:r>
            <a:r>
              <a:rPr lang="en-US" sz="3200" cap="all" spc="2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cap="all" spc="200" dirty="0" err="1">
                <a:solidFill>
                  <a:schemeClr val="bg1"/>
                </a:solidFill>
                <a:ea typeface="+mj-ea"/>
                <a:cs typeface="+mj-cs"/>
              </a:rPr>
              <a:t>ist</a:t>
            </a:r>
            <a:r>
              <a:rPr lang="en-US" sz="3200" cap="all" spc="200" dirty="0">
                <a:solidFill>
                  <a:schemeClr val="bg1"/>
                </a:solidFill>
                <a:ea typeface="+mj-ea"/>
                <a:cs typeface="+mj-cs"/>
              </a:rPr>
              <a:t> das </a:t>
            </a:r>
            <a:r>
              <a:rPr lang="en-US" sz="3200" cap="all" spc="200" dirty="0" err="1">
                <a:solidFill>
                  <a:schemeClr val="bg1"/>
                </a:solidFill>
                <a:ea typeface="+mj-ea"/>
                <a:cs typeface="+mj-cs"/>
              </a:rPr>
              <a:t>Richtige</a:t>
            </a:r>
            <a:r>
              <a:rPr lang="en-US" sz="3200" cap="all" spc="200" dirty="0">
                <a:solidFill>
                  <a:schemeClr val="bg1"/>
                </a:solidFill>
                <a:ea typeface="+mj-ea"/>
                <a:cs typeface="+mj-cs"/>
              </a:rPr>
              <a:t>?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cap="all" spc="200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spc="200" dirty="0" err="1">
                <a:solidFill>
                  <a:schemeClr val="bg1"/>
                </a:solidFill>
                <a:ea typeface="+mj-ea"/>
                <a:cs typeface="+mj-cs"/>
              </a:rPr>
              <a:t>Welcher</a:t>
            </a:r>
            <a:r>
              <a:rPr lang="en-US" sz="3200" cap="all" spc="2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cap="all" spc="200" dirty="0" err="1">
                <a:solidFill>
                  <a:schemeClr val="bg1"/>
                </a:solidFill>
                <a:ea typeface="+mj-ea"/>
                <a:cs typeface="+mj-cs"/>
              </a:rPr>
              <a:t>Weg</a:t>
            </a:r>
            <a:r>
              <a:rPr lang="en-US" sz="3200" cap="all" spc="2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cap="all" spc="200" dirty="0" err="1">
                <a:solidFill>
                  <a:schemeClr val="bg1"/>
                </a:solidFill>
                <a:ea typeface="+mj-ea"/>
                <a:cs typeface="+mj-cs"/>
              </a:rPr>
              <a:t>Führt</a:t>
            </a:r>
            <a:r>
              <a:rPr lang="en-US" sz="3200" cap="all" spc="2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cap="all" spc="200" dirty="0" err="1">
                <a:solidFill>
                  <a:schemeClr val="bg1"/>
                </a:solidFill>
                <a:ea typeface="+mj-ea"/>
                <a:cs typeface="+mj-cs"/>
              </a:rPr>
              <a:t>Zum</a:t>
            </a:r>
            <a:r>
              <a:rPr lang="en-US" sz="3200" cap="all" spc="2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cap="all" spc="200" dirty="0" err="1">
                <a:solidFill>
                  <a:schemeClr val="bg1"/>
                </a:solidFill>
                <a:ea typeface="+mj-ea"/>
                <a:cs typeface="+mj-cs"/>
              </a:rPr>
              <a:t>ZIel</a:t>
            </a:r>
            <a:r>
              <a:rPr lang="en-US" sz="3200" cap="all" spc="200" dirty="0">
                <a:solidFill>
                  <a:schemeClr val="bg1"/>
                </a:solidFill>
                <a:ea typeface="+mj-ea"/>
                <a:cs typeface="+mj-cs"/>
              </a:rPr>
              <a:t>?</a:t>
            </a:r>
          </a:p>
        </p:txBody>
      </p:sp>
      <p:pic>
        <p:nvPicPr>
          <p:cNvPr id="5" name="Picture 2" descr="Wiese, Weg, Panorama, Bergwandern">
            <a:extLst>
              <a:ext uri="{FF2B5EF4-FFF2-40B4-BE49-F238E27FC236}">
                <a16:creationId xmlns:a16="http://schemas.microsoft.com/office/drawing/2014/main" id="{6CC41EF8-2629-4507-90D9-D6AC794A35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r="1" b="30625"/>
          <a:stretch/>
        </p:blipFill>
        <p:spPr bwMode="auto">
          <a:xfrm>
            <a:off x="635267" y="928885"/>
            <a:ext cx="10921466" cy="27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0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861AD24-C834-43EE-B6C6-DB1630B5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6" y="2276778"/>
            <a:ext cx="4497964" cy="230444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StudienMöglichkeiten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fachgebundener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Hochschulreife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4188240B-414A-4804-AFAB-783180486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150" y="4185912"/>
            <a:ext cx="6858001" cy="23923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https://www.km.bayern.de/eltern/abschluesse/hochschulreife/fachgebundene-hochschulreife.html</a:t>
            </a:r>
            <a:endParaRPr lang="de-DE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DE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698936-FEB6-4FC9-BDB6-C8A88ED0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150" y="104917"/>
            <a:ext cx="6751207" cy="39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3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A694C2-50DA-401D-9E8A-3621EBF0C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141F39-CFEB-4422-BE0A-B94DB703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000" b="1" dirty="0">
                <a:solidFill>
                  <a:srgbClr val="262626"/>
                </a:solidFill>
              </a:rPr>
              <a:t>Die </a:t>
            </a:r>
            <a:r>
              <a:rPr lang="en-US" sz="3000" b="1" dirty="0" err="1">
                <a:solidFill>
                  <a:srgbClr val="262626"/>
                </a:solidFill>
              </a:rPr>
              <a:t>Berufsschule</a:t>
            </a:r>
            <a:r>
              <a:rPr lang="en-US" sz="3000" b="1" dirty="0">
                <a:solidFill>
                  <a:srgbClr val="262626"/>
                </a:solidFill>
              </a:rPr>
              <a:t> Plus</a:t>
            </a:r>
            <a:endParaRPr lang="en-US" sz="3000" dirty="0">
              <a:solidFill>
                <a:srgbClr val="262626"/>
              </a:solidFill>
            </a:endParaRPr>
          </a:p>
        </p:txBody>
      </p:sp>
      <p:pic>
        <p:nvPicPr>
          <p:cNvPr id="6" name="Graphic 5" descr="Bücher">
            <a:extLst>
              <a:ext uri="{FF2B5EF4-FFF2-40B4-BE49-F238E27FC236}">
                <a16:creationId xmlns:a16="http://schemas.microsoft.com/office/drawing/2014/main" id="{F3D7D920-CF1E-45BD-BE38-0A5F57139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5346" y="640078"/>
            <a:ext cx="3301307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43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861AD24-C834-43EE-B6C6-DB1630B5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6" y="2273996"/>
            <a:ext cx="4497964" cy="1691972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Berufsschule</a:t>
            </a:r>
            <a:r>
              <a:rPr lang="en-US" sz="2400" dirty="0">
                <a:solidFill>
                  <a:schemeClr val="bg1"/>
                </a:solidFill>
              </a:rPr>
              <a:t> PLUS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vilshofen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990900" y="976144"/>
            <a:ext cx="6864495" cy="455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Wer eine Berufsausbildung (IHK oder HWK) macht oder eine Berufsfachschule besucht, kann mit der "Mittleren Reife" und einem Notendurchschnitt von 3,5 in den Fächern Deutsch, Mathematik und Englisch den Zusatzunterricht </a:t>
            </a: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Berufsschule plus </a:t>
            </a: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besuchen und nach drei Jahren die Prüfung zur Fachhochschulreife ablegen.</a:t>
            </a:r>
          </a:p>
        </p:txBody>
      </p:sp>
    </p:spTree>
    <p:extLst>
      <p:ext uri="{BB962C8B-B14F-4D97-AF65-F5344CB8AC3E}">
        <p14:creationId xmlns:p14="http://schemas.microsoft.com/office/powerpoint/2010/main" val="234825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301641" y="658180"/>
            <a:ext cx="6096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Unterrichtsinhalte und Fächer: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Deutsch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Englisch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Mathematik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Gesellschaftswissenschaftlicher Unterricht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Die Inhalte orientieren sich an den Lerninhalten des Realschullehrplans und bauen auf diesen auf.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76FA6C3-DDE9-4EC1-867B-07AE15C2A189}"/>
              </a:ext>
            </a:extLst>
          </p:cNvPr>
          <p:cNvSpPr txBox="1">
            <a:spLocks/>
          </p:cNvSpPr>
          <p:nvPr/>
        </p:nvSpPr>
        <p:spPr>
          <a:xfrm>
            <a:off x="78166" y="2273996"/>
            <a:ext cx="4497964" cy="1691972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Berufsschule PLUS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vilshofen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31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266091" y="1056472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Die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Probezeit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umfasst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das erste Schuljahr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und ist bestanden, wenn in keinem Fach die Note 5 oder schlechter erzielt worden ist.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 jedem Fach werden zwei Schulaufgaben und mehrere Stegreifaufgaben geschrieben.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Der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Unterricht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findet in der Regel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donnerstags ab 17:00 Uhr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statt.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B864509-CF8B-45A7-B26D-0A2EFA9EF6EC}"/>
              </a:ext>
            </a:extLst>
          </p:cNvPr>
          <p:cNvSpPr txBox="1">
            <a:spLocks/>
          </p:cNvSpPr>
          <p:nvPr/>
        </p:nvSpPr>
        <p:spPr>
          <a:xfrm>
            <a:off x="78166" y="2273996"/>
            <a:ext cx="4497964" cy="1691972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Berufsschule PLUS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vilshofen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1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505150" y="91898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Der Ausbildungsbetrieb sollte über den Besuch der Berufsschule Plus informiert werden, da nur so der reibungslose Schulbesuch (donnerstags, ab 17:00 Uhr) gewährleistet werden kann.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Das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Zeugnis der Fachhochschulreife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wird verliehen nach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bestandene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Ergänzungsprüfung in den Fächern Deutsch, Englisch, Mathematik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und erfolgreich bestandener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und abgeschlossene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Berufsausbildung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BFF07C1-914C-4884-9054-4A573C1BBE3B}"/>
              </a:ext>
            </a:extLst>
          </p:cNvPr>
          <p:cNvSpPr txBox="1">
            <a:spLocks/>
          </p:cNvSpPr>
          <p:nvPr/>
        </p:nvSpPr>
        <p:spPr>
          <a:xfrm>
            <a:off x="78166" y="2273996"/>
            <a:ext cx="4497964" cy="1691972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Berufsschule PLUS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vilshofen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4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375147" y="151281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Weitere Informationen unter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dirty="0">
                <a:hlinkClick r:id="rId2"/>
              </a:rPr>
              <a:t>Berufliche Schulen Vilshofen: BS plus (Fachhochschulreife) (berufsschulzentrum-vilshofen.de)</a:t>
            </a:r>
            <a:endParaRPr lang="de-DE" sz="30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B334113-17FE-4352-832E-8E817D21425D}"/>
              </a:ext>
            </a:extLst>
          </p:cNvPr>
          <p:cNvSpPr txBox="1">
            <a:spLocks/>
          </p:cNvSpPr>
          <p:nvPr/>
        </p:nvSpPr>
        <p:spPr>
          <a:xfrm>
            <a:off x="78166" y="2273996"/>
            <a:ext cx="4497964" cy="1691972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Berufsschule PLUS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vilshofen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38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2C25DD4D-AF7C-475A-A237-1E6041A94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F0E86C52-75B9-4760-83C5-9E3B9FECA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443" y="4149566"/>
            <a:ext cx="8991600" cy="14192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Bei weiteren Fragen können Sie </a:t>
            </a:r>
            <a:r>
              <a:rPr lang="de-DE" sz="2000" dirty="0" err="1"/>
              <a:t>sicH</a:t>
            </a:r>
            <a:r>
              <a:rPr lang="de-DE" sz="2000" dirty="0"/>
              <a:t> Jederzeit an die Beratungslehrer wenden!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522AA9-DBD7-42EF-A0CF-B5507ACF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4" y="1346743"/>
            <a:ext cx="4297680" cy="1783537"/>
          </a:xfrm>
          <a:prstGeom prst="rect">
            <a:avLst/>
          </a:prstGeom>
        </p:spPr>
      </p:pic>
      <p:pic>
        <p:nvPicPr>
          <p:cNvPr id="8" name="Picture 2" descr="Wiese, Weg, Panorama, Bergwandern">
            <a:extLst>
              <a:ext uri="{FF2B5EF4-FFF2-40B4-BE49-F238E27FC236}">
                <a16:creationId xmlns:a16="http://schemas.microsoft.com/office/drawing/2014/main" id="{6C8FCE56-CC56-4B44-9AA1-AD0F72E04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r="1" b="30625"/>
          <a:stretch/>
        </p:blipFill>
        <p:spPr bwMode="auto">
          <a:xfrm>
            <a:off x="6338316" y="1702615"/>
            <a:ext cx="4297680" cy="10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14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BE25058-F757-4AA2-935A-35C72CFF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36" y="1884218"/>
            <a:ext cx="3851778" cy="2770661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de-DE" sz="2500" dirty="0" err="1">
                <a:solidFill>
                  <a:schemeClr val="bg1"/>
                </a:solidFill>
              </a:rPr>
              <a:t>ZWischenziel</a:t>
            </a:r>
            <a:r>
              <a:rPr lang="de-DE" sz="2500" dirty="0">
                <a:solidFill>
                  <a:schemeClr val="bg1"/>
                </a:solidFill>
              </a:rPr>
              <a:t>: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Erfolgreicher Abschluss der Mittelschule</a:t>
            </a:r>
          </a:p>
        </p:txBody>
      </p:sp>
      <p:graphicFrame>
        <p:nvGraphicFramePr>
          <p:cNvPr id="14" name="Inhaltsplatzhalter 2">
            <a:extLst>
              <a:ext uri="{FF2B5EF4-FFF2-40B4-BE49-F238E27FC236}">
                <a16:creationId xmlns:a16="http://schemas.microsoft.com/office/drawing/2014/main" id="{264D0137-1DBF-48CD-98BD-854548D8E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996288"/>
              </p:ext>
            </p:extLst>
          </p:nvPr>
        </p:nvGraphicFramePr>
        <p:xfrm>
          <a:off x="5619750" y="777514"/>
          <a:ext cx="6119314" cy="511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39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Person, Dokument enthält.&#10;&#10;Automatisch generierte Beschreibung">
            <a:extLst>
              <a:ext uri="{FF2B5EF4-FFF2-40B4-BE49-F238E27FC236}">
                <a16:creationId xmlns:a16="http://schemas.microsoft.com/office/drawing/2014/main" id="{CF2B9500-F9CF-41C0-81F0-EA1036A6D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6" r="34353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1A24BFE-2A7E-4FEE-A066-CE3FF4B7F9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72929" y="1856935"/>
            <a:ext cx="7160456" cy="3650567"/>
          </a:xfrm>
          <a:prstGeom prst="rect">
            <a:avLst/>
          </a:prstGeom>
        </p:spPr>
        <p:txBody>
          <a:bodyPr vert="horz" lIns="182880" tIns="182880" rIns="182880" bIns="182880" rtlCol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3200" cap="none" dirty="0"/>
              <a:t>Alternatives Zwischenziel</a:t>
            </a:r>
            <a:r>
              <a:rPr lang="de-DE" sz="3200" dirty="0"/>
              <a:t>:</a:t>
            </a:r>
          </a:p>
          <a:p>
            <a:pPr>
              <a:spcAft>
                <a:spcPts val="600"/>
              </a:spcAft>
            </a:pPr>
            <a:endParaRPr lang="de-DE" sz="3200" dirty="0"/>
          </a:p>
          <a:p>
            <a:pPr>
              <a:spcAft>
                <a:spcPts val="600"/>
              </a:spcAft>
            </a:pPr>
            <a:endParaRPr lang="de-DE" sz="3500" dirty="0"/>
          </a:p>
          <a:p>
            <a:pPr>
              <a:spcAft>
                <a:spcPts val="600"/>
              </a:spcAft>
            </a:pPr>
            <a:endParaRPr lang="de-DE" sz="3500" dirty="0"/>
          </a:p>
          <a:p>
            <a:pPr>
              <a:spcAft>
                <a:spcPts val="600"/>
              </a:spcAft>
            </a:pPr>
            <a:r>
              <a:rPr lang="de-DE" sz="3500" dirty="0"/>
              <a:t>Qualifizierender Abschluss </a:t>
            </a:r>
          </a:p>
          <a:p>
            <a:pPr>
              <a:spcAft>
                <a:spcPts val="600"/>
              </a:spcAft>
            </a:pPr>
            <a:r>
              <a:rPr lang="de-DE" sz="3500" dirty="0"/>
              <a:t>der Mittelschule</a:t>
            </a:r>
          </a:p>
          <a:p>
            <a:pPr>
              <a:spcAft>
                <a:spcPts val="600"/>
              </a:spcAft>
            </a:pPr>
            <a:endParaRPr lang="de-DE" sz="3500" dirty="0"/>
          </a:p>
          <a:p>
            <a:pPr>
              <a:spcAft>
                <a:spcPts val="600"/>
              </a:spcAft>
            </a:pPr>
            <a:r>
              <a:rPr lang="de-DE" sz="3500" dirty="0"/>
              <a:t>(„</a:t>
            </a:r>
            <a:r>
              <a:rPr lang="de-DE" sz="3500" b="1" dirty="0" err="1"/>
              <a:t>Quali</a:t>
            </a:r>
            <a:r>
              <a:rPr lang="de-DE" sz="3500" b="1" dirty="0"/>
              <a:t> Für Externe</a:t>
            </a:r>
            <a:r>
              <a:rPr lang="de-DE" sz="3500" dirty="0"/>
              <a:t>“)</a:t>
            </a:r>
          </a:p>
        </p:txBody>
      </p:sp>
    </p:spTree>
    <p:extLst>
      <p:ext uri="{BB962C8B-B14F-4D97-AF65-F5344CB8AC3E}">
        <p14:creationId xmlns:p14="http://schemas.microsoft.com/office/powerpoint/2010/main" val="56938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Inhaltsplatzhalter 2">
            <a:extLst>
              <a:ext uri="{FF2B5EF4-FFF2-40B4-BE49-F238E27FC236}">
                <a16:creationId xmlns:a16="http://schemas.microsoft.com/office/drawing/2014/main" id="{F7D791F5-EB6D-4A1F-A455-FEF8AF512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800084"/>
              </p:ext>
            </p:extLst>
          </p:nvPr>
        </p:nvGraphicFramePr>
        <p:xfrm>
          <a:off x="5619750" y="596824"/>
          <a:ext cx="5988202" cy="529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27319F05-7E64-42C6-8858-B51E96F40BFF}"/>
              </a:ext>
            </a:extLst>
          </p:cNvPr>
          <p:cNvSpPr txBox="1">
            <a:spLocks/>
          </p:cNvSpPr>
          <p:nvPr/>
        </p:nvSpPr>
        <p:spPr>
          <a:xfrm>
            <a:off x="397072" y="2588020"/>
            <a:ext cx="3363974" cy="149579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Quali</a:t>
            </a: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Für</a:t>
            </a: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Externe</a:t>
            </a:r>
            <a:endParaRPr kumimoji="0" lang="en-US" sz="2800" b="0" i="0" u="none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542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E624886-FB03-4E74-8A11-00098EF97F55}"/>
              </a:ext>
            </a:extLst>
          </p:cNvPr>
          <p:cNvSpPr txBox="1">
            <a:spLocks/>
          </p:cNvSpPr>
          <p:nvPr/>
        </p:nvSpPr>
        <p:spPr>
          <a:xfrm>
            <a:off x="397072" y="2588020"/>
            <a:ext cx="3363974" cy="149579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Quali</a:t>
            </a: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Für</a:t>
            </a: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Externe</a:t>
            </a:r>
            <a:endParaRPr kumimoji="0" lang="en-US" sz="2800" b="0" i="0" u="none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8FA571EB-DF48-4463-94B9-0D9B8F3869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61567" y="815234"/>
          <a:ext cx="5982352" cy="574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9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49BDF26A-A20C-4884-BA0D-A1556E5C4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134154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B5C97426-5245-4142-B5E9-38264362CFFF}"/>
              </a:ext>
            </a:extLst>
          </p:cNvPr>
          <p:cNvSpPr txBox="1">
            <a:spLocks/>
          </p:cNvSpPr>
          <p:nvPr/>
        </p:nvSpPr>
        <p:spPr>
          <a:xfrm>
            <a:off x="397072" y="2588020"/>
            <a:ext cx="3363974" cy="149579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Quali</a:t>
            </a: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Für</a:t>
            </a: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Externe</a:t>
            </a:r>
            <a:endParaRPr kumimoji="0" lang="en-US" sz="2800" b="0" i="0" u="none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63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C2074-779D-4E4F-9CF6-5CFE112A8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6006" y="2675993"/>
            <a:ext cx="7235112" cy="719052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REalSchulAbschluss</a:t>
            </a:r>
            <a:endParaRPr lang="de-DE" dirty="0"/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3699BB04-3F7C-4CDE-9551-2FAEF6C93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945" y="-171450"/>
            <a:ext cx="36576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de-DE" altLang="de-DE" sz="1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de-DE" altLang="de-DE" sz="1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de-DE" altLang="de-DE" sz="2400" b="1" dirty="0">
                <a:solidFill>
                  <a:srgbClr val="FFFF00"/>
                </a:solidFill>
                <a:latin typeface="Arial" panose="020B0604020202020204" pitchFamily="34" charset="0"/>
              </a:rPr>
              <a:t>Berufliche Oberschule</a:t>
            </a:r>
          </a:p>
          <a:p>
            <a:pPr algn="ctr" eaLnBrk="1" hangingPunct="1">
              <a:lnSpc>
                <a:spcPct val="55000"/>
              </a:lnSpc>
              <a:spcBef>
                <a:spcPct val="50000"/>
              </a:spcBef>
            </a:pPr>
            <a:r>
              <a:rPr lang="de-DE" altLang="de-DE" sz="2400" b="1" dirty="0">
                <a:solidFill>
                  <a:srgbClr val="FFFF00"/>
                </a:solidFill>
                <a:latin typeface="Arial" panose="020B0604020202020204" pitchFamily="34" charset="0"/>
              </a:rPr>
              <a:t>(FOS)</a:t>
            </a:r>
            <a:endParaRPr lang="de-DE" altLang="de-DE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83E98693-DED9-4D3D-9A76-A527842B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45" y="4797425"/>
            <a:ext cx="28956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66FF33"/>
                </a:solidFill>
                <a:latin typeface="Arial" panose="020B0604020202020204" pitchFamily="34" charset="0"/>
              </a:rPr>
              <a:t>Betriebliche Ausbildung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Industrie, Handel, Banken, Freie Berufe, Handwerk, usw.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6B1763B1-0FB3-4C37-973A-124B4E4A1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658" y="4797425"/>
            <a:ext cx="32766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b="1">
                <a:solidFill>
                  <a:srgbClr val="66FF33"/>
                </a:solidFill>
                <a:latin typeface="Arial" panose="020B0604020202020204" pitchFamily="34" charset="0"/>
              </a:rPr>
              <a:t>Berufsfachschulen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1800">
                <a:latin typeface="Arial" panose="020B0604020202020204" pitchFamily="34" charset="0"/>
              </a:rPr>
              <a:t>Krankenpflege, Erzieher/-in,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>
                <a:latin typeface="Arial" panose="020B0604020202020204" pitchFamily="34" charset="0"/>
              </a:rPr>
              <a:t>Hauswirtschaft, IT-Berufe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>
                <a:latin typeface="Arial" panose="020B0604020202020204" pitchFamily="34" charset="0"/>
              </a:rPr>
              <a:t>usw.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4A5EA9FA-8B1C-4BD3-8DE9-A9F034C42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033" y="4652963"/>
            <a:ext cx="18288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66FF33"/>
                </a:solidFill>
                <a:latin typeface="Arial" panose="020B0604020202020204" pitchFamily="34" charset="0"/>
              </a:rPr>
              <a:t>Staatliche Verwaltung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Polizei,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Mittlerer Dienst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usw.</a:t>
            </a:r>
          </a:p>
        </p:txBody>
      </p:sp>
      <p:grpSp>
        <p:nvGrpSpPr>
          <p:cNvPr id="25" name="Group 18">
            <a:extLst>
              <a:ext uri="{FF2B5EF4-FFF2-40B4-BE49-F238E27FC236}">
                <a16:creationId xmlns:a16="http://schemas.microsoft.com/office/drawing/2014/main" id="{F25135AB-052C-46C1-8D26-344DF37E5308}"/>
              </a:ext>
            </a:extLst>
          </p:cNvPr>
          <p:cNvGrpSpPr>
            <a:grpSpLocks/>
          </p:cNvGrpSpPr>
          <p:nvPr/>
        </p:nvGrpSpPr>
        <p:grpSpPr bwMode="auto">
          <a:xfrm>
            <a:off x="1972128" y="466884"/>
            <a:ext cx="7073900" cy="4262438"/>
            <a:chOff x="296" y="483"/>
            <a:chExt cx="4456" cy="2685"/>
          </a:xfrm>
        </p:grpSpPr>
        <p:sp>
          <p:nvSpPr>
            <p:cNvPr id="27" name="Line 3">
              <a:extLst>
                <a:ext uri="{FF2B5EF4-FFF2-40B4-BE49-F238E27FC236}">
                  <a16:creationId xmlns:a16="http://schemas.microsoft.com/office/drawing/2014/main" id="{3B888BD7-74AD-4351-88E0-FBBC8E80B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E7D8ED90-31DC-40A8-BB9F-53279A4B4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344"/>
              <a:ext cx="31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400" b="1" dirty="0">
                  <a:latin typeface="Arial" panose="020B0604020202020204" pitchFamily="34" charset="0"/>
                </a:rPr>
                <a:t>Höhere schulische Qualifikation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6F997695-7164-4AE6-8B14-E341FDCAB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640"/>
              <a:ext cx="31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400" b="1" dirty="0">
                  <a:latin typeface="Arial" panose="020B0604020202020204" pitchFamily="34" charset="0"/>
                </a:rPr>
                <a:t>Eintritt in das Berufsleben</a:t>
              </a:r>
            </a:p>
          </p:txBody>
        </p:sp>
        <p:sp>
          <p:nvSpPr>
            <p:cNvPr id="30" name="Line 6">
              <a:extLst>
                <a:ext uri="{FF2B5EF4-FFF2-40B4-BE49-F238E27FC236}">
                  <a16:creationId xmlns:a16="http://schemas.microsoft.com/office/drawing/2014/main" id="{8660692B-6345-4926-97D0-BA35C74C0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448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51166B1C-B8D1-440A-BC8A-EC5E786CA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" y="483"/>
              <a:ext cx="1587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8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Gymnasium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endParaRPr lang="de-DE" altLang="de-DE" sz="1800" b="1" dirty="0">
                <a:solidFill>
                  <a:srgbClr val="FFFF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FBE91E58-5377-4724-8C57-5987DC7F0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00" y="912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id="{11EC7A9D-3E46-4AC8-925E-C0AA3FA83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91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id="{3FA9F254-DBFD-447B-A80F-6799DA2DA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2880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5" name="Line 15">
              <a:extLst>
                <a:ext uri="{FF2B5EF4-FFF2-40B4-BE49-F238E27FC236}">
                  <a16:creationId xmlns:a16="http://schemas.microsoft.com/office/drawing/2014/main" id="{704EF317-77D3-4F2C-9541-28CE0F57E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6" name="Line 16">
              <a:extLst>
                <a:ext uri="{FF2B5EF4-FFF2-40B4-BE49-F238E27FC236}">
                  <a16:creationId xmlns:a16="http://schemas.microsoft.com/office/drawing/2014/main" id="{65F879C5-2F61-4E01-9DA4-71FDC70F8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880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3341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A694C2-50DA-401D-9E8A-3621EBF0C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141F39-CFEB-4422-BE0A-B94DB703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000" b="1" dirty="0" err="1">
                <a:solidFill>
                  <a:srgbClr val="262626"/>
                </a:solidFill>
              </a:rPr>
              <a:t>Übertritt</a:t>
            </a:r>
            <a:r>
              <a:rPr lang="en-US" sz="3000" b="1" dirty="0">
                <a:solidFill>
                  <a:srgbClr val="262626"/>
                </a:solidFill>
              </a:rPr>
              <a:t> an </a:t>
            </a:r>
            <a:r>
              <a:rPr lang="en-US" sz="3000" b="1" dirty="0" err="1">
                <a:solidFill>
                  <a:srgbClr val="262626"/>
                </a:solidFill>
              </a:rPr>
              <a:t>ein</a:t>
            </a:r>
            <a:r>
              <a:rPr lang="en-US" sz="3000" b="1" dirty="0">
                <a:solidFill>
                  <a:srgbClr val="262626"/>
                </a:solidFill>
              </a:rPr>
              <a:t> Gymnasium </a:t>
            </a:r>
            <a:br>
              <a:rPr lang="en-US" sz="3000" dirty="0">
                <a:solidFill>
                  <a:srgbClr val="262626"/>
                </a:solidFill>
              </a:rPr>
            </a:br>
            <a:r>
              <a:rPr lang="en-US" sz="3000" dirty="0" err="1">
                <a:solidFill>
                  <a:srgbClr val="262626"/>
                </a:solidFill>
              </a:rPr>
              <a:t>nach</a:t>
            </a:r>
            <a:r>
              <a:rPr lang="en-US" sz="3000" dirty="0">
                <a:solidFill>
                  <a:srgbClr val="262626"/>
                </a:solidFill>
              </a:rPr>
              <a:t> dem </a:t>
            </a:r>
            <a:r>
              <a:rPr lang="en-US" sz="3000" dirty="0" err="1">
                <a:solidFill>
                  <a:srgbClr val="262626"/>
                </a:solidFill>
              </a:rPr>
              <a:t>Mittleren</a:t>
            </a:r>
            <a:r>
              <a:rPr lang="en-US" sz="3000" dirty="0">
                <a:solidFill>
                  <a:srgbClr val="262626"/>
                </a:solidFill>
              </a:rPr>
              <a:t> </a:t>
            </a:r>
            <a:r>
              <a:rPr lang="en-US" sz="3000" dirty="0" err="1">
                <a:solidFill>
                  <a:srgbClr val="262626"/>
                </a:solidFill>
              </a:rPr>
              <a:t>Schulabschluss</a:t>
            </a:r>
            <a:endParaRPr lang="en-US" sz="3000" dirty="0">
              <a:solidFill>
                <a:srgbClr val="262626"/>
              </a:solidFill>
            </a:endParaRPr>
          </a:p>
        </p:txBody>
      </p:sp>
      <p:pic>
        <p:nvPicPr>
          <p:cNvPr id="6" name="Graphic 5" descr="Bücher">
            <a:extLst>
              <a:ext uri="{FF2B5EF4-FFF2-40B4-BE49-F238E27FC236}">
                <a16:creationId xmlns:a16="http://schemas.microsoft.com/office/drawing/2014/main" id="{F3D7D920-CF1E-45BD-BE38-0A5F57139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5346" y="640078"/>
            <a:ext cx="3301307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37815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0</TotalTime>
  <Words>881</Words>
  <Application>Microsoft Office PowerPoint</Application>
  <PresentationFormat>Breitbild</PresentationFormat>
  <Paragraphs>199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Gill Sans MT</vt:lpstr>
      <vt:lpstr>Paket</vt:lpstr>
      <vt:lpstr>Weiterführende Schulische Bildungsmöglichkeiten</vt:lpstr>
      <vt:lpstr>PowerPoint-Präsentation</vt:lpstr>
      <vt:lpstr>ZWischenziel:  Erfolgreicher Abschluss der Mittelschule</vt:lpstr>
      <vt:lpstr>PowerPoint-Präsentation</vt:lpstr>
      <vt:lpstr>PowerPoint-Präsentation</vt:lpstr>
      <vt:lpstr>PowerPoint-Präsentation</vt:lpstr>
      <vt:lpstr>PowerPoint-Präsentation</vt:lpstr>
      <vt:lpstr>REalSchulAbschluss</vt:lpstr>
      <vt:lpstr>Übertritt an ein Gymnasium  nach dem Mittleren Schulabschluss</vt:lpstr>
      <vt:lpstr>Übertritt an ein Gymnasium</vt:lpstr>
      <vt:lpstr>PowerPoint-Präsentation</vt:lpstr>
      <vt:lpstr>PowerPoint-Präsentation</vt:lpstr>
      <vt:lpstr>PowerPoint-Präsentation</vt:lpstr>
      <vt:lpstr>PowerPoint-Präsentation</vt:lpstr>
      <vt:lpstr> Übertritt an Eine berufliche Oberschule (FOS) </vt:lpstr>
      <vt:lpstr>Übertritt an eine FOS</vt:lpstr>
      <vt:lpstr>Ausbildungs-richtungen</vt:lpstr>
      <vt:lpstr>Ablauf</vt:lpstr>
      <vt:lpstr>Ablauf</vt:lpstr>
      <vt:lpstr>StudienMöglichkeiten Mit fachgebundener Hochschulreife</vt:lpstr>
      <vt:lpstr>Die Berufsschule Plus</vt:lpstr>
      <vt:lpstr> Berufsschule PLUS vilshofen</vt:lpstr>
      <vt:lpstr>PowerPoint-Präsentation</vt:lpstr>
      <vt:lpstr>PowerPoint-Präsentation</vt:lpstr>
      <vt:lpstr>PowerPoint-Präsentation</vt:lpstr>
      <vt:lpstr>PowerPoint-Präsentation</vt:lpstr>
      <vt:lpstr>Bei weiteren Fragen können Sie sicH Jederzeit an die Beratungslehrer wenden!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Weiterführende schulische Bildungsmöglichkeiten</dc:title>
  <dc:creator>User</dc:creator>
  <cp:lastModifiedBy>Evamaria Sentef</cp:lastModifiedBy>
  <cp:revision>47</cp:revision>
  <dcterms:created xsi:type="dcterms:W3CDTF">2017-10-29T09:15:31Z</dcterms:created>
  <dcterms:modified xsi:type="dcterms:W3CDTF">2022-11-15T15:15:00Z</dcterms:modified>
</cp:coreProperties>
</file>